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7559675" cx="10080625"/>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5650" y="5078412"/>
            <a:ext cx="6046787" cy="481012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txBox="1"/>
          <p:nvPr>
            <p:ph idx="3" type="hdr"/>
          </p:nvPr>
        </p:nvSpPr>
        <p:spPr>
          <a:xfrm>
            <a:off x="0" y="0"/>
            <a:ext cx="3279775" cy="533400"/>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 name="Google Shape;6;n"/>
          <p:cNvSpPr txBox="1"/>
          <p:nvPr>
            <p:ph idx="10" type="dt"/>
          </p:nvPr>
        </p:nvSpPr>
        <p:spPr>
          <a:xfrm>
            <a:off x="4278312" y="0"/>
            <a:ext cx="3279775" cy="533400"/>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10156825"/>
            <a:ext cx="3279775" cy="533400"/>
          </a:xfrm>
          <a:prstGeom prst="rect">
            <a:avLst/>
          </a:prstGeom>
          <a:noFill/>
          <a:ln>
            <a:noFill/>
          </a:ln>
        </p:spPr>
        <p:txBody>
          <a:bodyPr anchorCtr="0" anchor="b" bIns="0" lIns="0" spcFirstLastPara="1" rIns="0" wrap="square" tIns="0">
            <a:noAutofit/>
          </a:bodyPr>
          <a:lstStyle>
            <a:lvl1pPr lvl="0"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86" name="Google Shape;86;p1: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87" name="Google Shape;87;p1: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78" name="Google Shape;178;p10: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79" name="Google Shape;179;p10: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89" name="Google Shape;189;p11: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90" name="Google Shape;190;p11: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txBox="1"/>
          <p:nvPr/>
        </p:nvSpPr>
        <p:spPr>
          <a:xfrm>
            <a:off x="4278312"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00" name="Google Shape;200;p12: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01" name="Google Shape;201;p12: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11" name="Google Shape;211;p13: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12" name="Google Shape;212;p13: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4: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22" name="Google Shape;222;p14: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23" name="Google Shape;223;p14: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33" name="Google Shape;233;p15: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34" name="Google Shape;234;p15: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6:notes"/>
          <p:cNvSpPr txBox="1"/>
          <p:nvPr/>
        </p:nvSpPr>
        <p:spPr>
          <a:xfrm>
            <a:off x="4278312"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44" name="Google Shape;244;p16: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45" name="Google Shape;245;p16: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7:notes"/>
          <p:cNvSpPr txBox="1"/>
          <p:nvPr/>
        </p:nvSpPr>
        <p:spPr>
          <a:xfrm>
            <a:off x="4278312"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55" name="Google Shape;255;p17: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56" name="Google Shape;256;p17: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8:notes"/>
          <p:cNvSpPr txBox="1"/>
          <p:nvPr/>
        </p:nvSpPr>
        <p:spPr>
          <a:xfrm>
            <a:off x="4278312"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66" name="Google Shape;266;p18: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67" name="Google Shape;267;p18: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9:notes"/>
          <p:cNvSpPr txBox="1"/>
          <p:nvPr/>
        </p:nvSpPr>
        <p:spPr>
          <a:xfrm>
            <a:off x="4278312"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77" name="Google Shape;277;p19: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78" name="Google Shape;278;p19: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97" name="Google Shape;97;p2: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98" name="Google Shape;98;p2: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txBox="1"/>
          <p:nvPr/>
        </p:nvSpPr>
        <p:spPr>
          <a:xfrm>
            <a:off x="4278312"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88" name="Google Shape;288;p20: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89" name="Google Shape;289;p20: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1:notes"/>
          <p:cNvSpPr txBox="1"/>
          <p:nvPr/>
        </p:nvSpPr>
        <p:spPr>
          <a:xfrm>
            <a:off x="4278312"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99" name="Google Shape;299;p21: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300" name="Google Shape;300;p21: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2:notes"/>
          <p:cNvSpPr txBox="1"/>
          <p:nvPr/>
        </p:nvSpPr>
        <p:spPr>
          <a:xfrm>
            <a:off x="4278312"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10" name="Google Shape;310;p22: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311" name="Google Shape;311;p22: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3:notes"/>
          <p:cNvSpPr txBox="1"/>
          <p:nvPr/>
        </p:nvSpPr>
        <p:spPr>
          <a:xfrm>
            <a:off x="4278312"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21" name="Google Shape;321;p23: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322" name="Google Shape;322;p23: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4:notes"/>
          <p:cNvSpPr txBox="1"/>
          <p:nvPr/>
        </p:nvSpPr>
        <p:spPr>
          <a:xfrm>
            <a:off x="4278312"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32" name="Google Shape;332;p24: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333" name="Google Shape;333;p24: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5:notes"/>
          <p:cNvSpPr txBox="1"/>
          <p:nvPr/>
        </p:nvSpPr>
        <p:spPr>
          <a:xfrm>
            <a:off x="4278312"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43" name="Google Shape;343;p25: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344" name="Google Shape;344;p25: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6: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54" name="Google Shape;354;p26: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355" name="Google Shape;355;p26: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7: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65" name="Google Shape;365;p27: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366" name="Google Shape;366;p27: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8:notes"/>
          <p:cNvSpPr txBox="1"/>
          <p:nvPr/>
        </p:nvSpPr>
        <p:spPr>
          <a:xfrm>
            <a:off x="4278312"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75" name="Google Shape;375;p28: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376" name="Google Shape;376;p28: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9: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86" name="Google Shape;386;p29: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387" name="Google Shape;387;p29: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07" name="Google Shape;107;p3: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08" name="Google Shape;108;p3: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0: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397" name="Google Shape;397;p30: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398" name="Google Shape;398;p30: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1: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08" name="Google Shape;408;p31: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409" name="Google Shape;409;p31: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2: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20" name="Google Shape;420;p32: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421" name="Google Shape;421;p32: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3: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430" name="Google Shape;430;p33: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431" name="Google Shape;431;p33: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17" name="Google Shape;117;p4: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18" name="Google Shape;118;p4: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28" name="Google Shape;128;p5: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29" name="Google Shape;129;p5: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nvSpPr>
        <p:spPr>
          <a:xfrm>
            <a:off x="4278312"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37" name="Google Shape;137;p6: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38" name="Google Shape;138;p6: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nvSpPr>
        <p:spPr>
          <a:xfrm>
            <a:off x="4278312"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46" name="Google Shape;146;p7: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47" name="Google Shape;147;p7: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55" name="Google Shape;155;p8: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56" name="Google Shape;156;p8: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nvSpPr>
        <p:spPr>
          <a:xfrm>
            <a:off x="4278312"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168" name="Google Shape;168;p9:notes"/>
          <p:cNvSpPr/>
          <p:nvPr>
            <p:ph idx="2" type="sldImg"/>
          </p:nvPr>
        </p:nvSpPr>
        <p:spPr>
          <a:xfrm>
            <a:off x="1106488" y="812800"/>
            <a:ext cx="5345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69" name="Google Shape;169;p9:notes"/>
          <p:cNvSpPr txBox="1"/>
          <p:nvPr>
            <p:ph idx="1" type="body"/>
          </p:nvPr>
        </p:nvSpPr>
        <p:spPr>
          <a:xfrm>
            <a:off x="755650" y="5078412"/>
            <a:ext cx="6048300" cy="4811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2"/>
          <p:cNvSpPr txBox="1"/>
          <p:nvPr>
            <p:ph type="title"/>
          </p:nvPr>
        </p:nvSpPr>
        <p:spPr>
          <a:xfrm>
            <a:off x="720725" y="684212"/>
            <a:ext cx="8458200" cy="102235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17" name="Google Shape;17;p2"/>
          <p:cNvSpPr txBox="1"/>
          <p:nvPr>
            <p:ph idx="10" type="dt"/>
          </p:nvPr>
        </p:nvSpPr>
        <p:spPr>
          <a:xfrm>
            <a:off x="539750" y="6318250"/>
            <a:ext cx="2346325"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18" name="Google Shape;18;p2"/>
          <p:cNvSpPr txBox="1"/>
          <p:nvPr>
            <p:ph idx="11" type="ftr"/>
          </p:nvPr>
        </p:nvSpPr>
        <p:spPr>
          <a:xfrm>
            <a:off x="3267075" y="6346825"/>
            <a:ext cx="3194050"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19" name="Google Shape;19;p2"/>
          <p:cNvSpPr txBox="1"/>
          <p:nvPr>
            <p:ph idx="12" type="sldNum"/>
          </p:nvPr>
        </p:nvSpPr>
        <p:spPr>
          <a:xfrm>
            <a:off x="6831012" y="6346825"/>
            <a:ext cx="2346325" cy="519112"/>
          </a:xfrm>
          <a:prstGeom prst="rect">
            <a:avLst/>
          </a:prstGeom>
          <a:noFill/>
          <a:ln>
            <a:noFill/>
          </a:ln>
        </p:spPr>
        <p:txBody>
          <a:bodyPr anchorCtr="0" anchor="t" bIns="0" lIns="0" spcFirstLastPara="1" rIns="0" wrap="square" tIns="0">
            <a:noAutofit/>
          </a:bodyPr>
          <a:lstStyle>
            <a:lvl1pPr indent="0" lvl="0"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11"/>
          <p:cNvSpPr txBox="1"/>
          <p:nvPr>
            <p:ph type="title"/>
          </p:nvPr>
        </p:nvSpPr>
        <p:spPr>
          <a:xfrm>
            <a:off x="720725" y="684212"/>
            <a:ext cx="8458200" cy="102235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74" name="Google Shape;74;p11"/>
          <p:cNvSpPr txBox="1"/>
          <p:nvPr>
            <p:ph idx="1" type="body"/>
          </p:nvPr>
        </p:nvSpPr>
        <p:spPr>
          <a:xfrm>
            <a:off x="720725" y="1949450"/>
            <a:ext cx="8853487" cy="4383087"/>
          </a:xfrm>
          <a:prstGeom prst="rect">
            <a:avLst/>
          </a:prstGeom>
          <a:noFill/>
          <a:ln>
            <a:noFill/>
          </a:ln>
        </p:spPr>
        <p:txBody>
          <a:bodyPr anchorCtr="0" anchor="t" bIns="0" lIns="0" spcFirstLastPara="1" rIns="0" wrap="square" tIns="28200">
            <a:noAutofit/>
          </a:bodyPr>
          <a:lstStyle>
            <a:lvl1pPr indent="-342900" lvl="0" marL="457200" algn="l">
              <a:lnSpc>
                <a:spcPct val="93000"/>
              </a:lnSpc>
              <a:spcBef>
                <a:spcPts val="0"/>
              </a:spcBef>
              <a:spcAft>
                <a:spcPts val="0"/>
              </a:spcAft>
              <a:buSzPts val="1800"/>
              <a:buChar char="•"/>
              <a:defRPr/>
            </a:lvl1pPr>
            <a:lvl2pPr indent="-342900" lvl="1" marL="914400" algn="l">
              <a:lnSpc>
                <a:spcPct val="93000"/>
              </a:lnSpc>
              <a:spcBef>
                <a:spcPts val="1425"/>
              </a:spcBef>
              <a:spcAft>
                <a:spcPts val="0"/>
              </a:spcAft>
              <a:buSzPts val="1800"/>
              <a:buChar char="–"/>
              <a:defRPr/>
            </a:lvl2pPr>
            <a:lvl3pPr indent="-342900" lvl="2" marL="1371600" algn="l">
              <a:lnSpc>
                <a:spcPct val="93000"/>
              </a:lnSpc>
              <a:spcBef>
                <a:spcPts val="1138"/>
              </a:spcBef>
              <a:spcAft>
                <a:spcPts val="0"/>
              </a:spcAft>
              <a:buSzPts val="1800"/>
              <a:buChar char="•"/>
              <a:defRPr/>
            </a:lvl3pPr>
            <a:lvl4pPr indent="-342900" lvl="3" marL="1828800" algn="l">
              <a:lnSpc>
                <a:spcPct val="93000"/>
              </a:lnSpc>
              <a:spcBef>
                <a:spcPts val="850"/>
              </a:spcBef>
              <a:spcAft>
                <a:spcPts val="0"/>
              </a:spcAft>
              <a:buSzPts val="1800"/>
              <a:buChar char="–"/>
              <a:defRPr/>
            </a:lvl4pPr>
            <a:lvl5pPr indent="-342900" lvl="4" marL="2286000" algn="l">
              <a:lnSpc>
                <a:spcPct val="93000"/>
              </a:lnSpc>
              <a:spcBef>
                <a:spcPts val="575"/>
              </a:spcBef>
              <a:spcAft>
                <a:spcPts val="0"/>
              </a:spcAft>
              <a:buSzPts val="1800"/>
              <a:buChar char="»"/>
              <a:defRPr/>
            </a:lvl5pPr>
            <a:lvl6pPr indent="-228600" lvl="5" marL="2743200" algn="l">
              <a:lnSpc>
                <a:spcPct val="93000"/>
              </a:lnSpc>
              <a:spcBef>
                <a:spcPts val="288"/>
              </a:spcBef>
              <a:spcAft>
                <a:spcPts val="0"/>
              </a:spcAft>
              <a:buSzPts val="1400"/>
              <a:buNone/>
              <a:defRPr/>
            </a:lvl6pPr>
            <a:lvl7pPr indent="-228600" lvl="6" marL="3200400" algn="l">
              <a:lnSpc>
                <a:spcPct val="93000"/>
              </a:lnSpc>
              <a:spcBef>
                <a:spcPts val="288"/>
              </a:spcBef>
              <a:spcAft>
                <a:spcPts val="0"/>
              </a:spcAft>
              <a:buSzPts val="1400"/>
              <a:buNone/>
              <a:defRPr/>
            </a:lvl7pPr>
            <a:lvl8pPr indent="-228600" lvl="7" marL="3657600" algn="l">
              <a:lnSpc>
                <a:spcPct val="93000"/>
              </a:lnSpc>
              <a:spcBef>
                <a:spcPts val="288"/>
              </a:spcBef>
              <a:spcAft>
                <a:spcPts val="0"/>
              </a:spcAft>
              <a:buSzPts val="1400"/>
              <a:buNone/>
              <a:defRPr/>
            </a:lvl8pPr>
            <a:lvl9pPr indent="-228600" lvl="8" marL="4114800" algn="l">
              <a:lnSpc>
                <a:spcPct val="93000"/>
              </a:lnSpc>
              <a:spcBef>
                <a:spcPts val="288"/>
              </a:spcBef>
              <a:spcAft>
                <a:spcPts val="288"/>
              </a:spcAft>
              <a:buSzPts val="1400"/>
              <a:buNone/>
              <a:defRPr/>
            </a:lvl9pPr>
          </a:lstStyle>
          <a:p/>
        </p:txBody>
      </p:sp>
      <p:sp>
        <p:nvSpPr>
          <p:cNvPr id="75" name="Google Shape;75;p11"/>
          <p:cNvSpPr txBox="1"/>
          <p:nvPr>
            <p:ph idx="10" type="dt"/>
          </p:nvPr>
        </p:nvSpPr>
        <p:spPr>
          <a:xfrm>
            <a:off x="539750" y="6318250"/>
            <a:ext cx="2346325"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76" name="Google Shape;76;p11"/>
          <p:cNvSpPr txBox="1"/>
          <p:nvPr>
            <p:ph idx="11" type="ftr"/>
          </p:nvPr>
        </p:nvSpPr>
        <p:spPr>
          <a:xfrm>
            <a:off x="3267075" y="6346825"/>
            <a:ext cx="3194050"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77" name="Google Shape;77;p11"/>
          <p:cNvSpPr txBox="1"/>
          <p:nvPr>
            <p:ph idx="12" type="sldNum"/>
          </p:nvPr>
        </p:nvSpPr>
        <p:spPr>
          <a:xfrm>
            <a:off x="6831012" y="6346825"/>
            <a:ext cx="2346325" cy="519112"/>
          </a:xfrm>
          <a:prstGeom prst="rect">
            <a:avLst/>
          </a:prstGeom>
          <a:noFill/>
          <a:ln>
            <a:noFill/>
          </a:ln>
        </p:spPr>
        <p:txBody>
          <a:bodyPr anchorCtr="0" anchor="t" bIns="0" lIns="0" spcFirstLastPara="1" rIns="0" wrap="square" tIns="0">
            <a:noAutofit/>
          </a:bodyPr>
          <a:lstStyle>
            <a:lvl1pPr indent="0" lvl="0"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 name="Shape 78"/>
        <p:cNvGrpSpPr/>
        <p:nvPr/>
      </p:nvGrpSpPr>
      <p:grpSpPr>
        <a:xfrm>
          <a:off x="0" y="0"/>
          <a:ext cx="0" cy="0"/>
          <a:chOff x="0" y="0"/>
          <a:chExt cx="0" cy="0"/>
        </a:xfrm>
      </p:grpSpPr>
      <p:sp>
        <p:nvSpPr>
          <p:cNvPr id="79" name="Google Shape;79;p12"/>
          <p:cNvSpPr txBox="1"/>
          <p:nvPr>
            <p:ph type="ctrTitle"/>
          </p:nvPr>
        </p:nvSpPr>
        <p:spPr>
          <a:xfrm>
            <a:off x="755650" y="2347913"/>
            <a:ext cx="8569325" cy="1620837"/>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80" name="Google Shape;80;p12"/>
          <p:cNvSpPr txBox="1"/>
          <p:nvPr>
            <p:ph idx="1" type="subTitle"/>
          </p:nvPr>
        </p:nvSpPr>
        <p:spPr>
          <a:xfrm>
            <a:off x="1512888" y="4283075"/>
            <a:ext cx="7056437" cy="1931988"/>
          </a:xfrm>
          <a:prstGeom prst="rect">
            <a:avLst/>
          </a:prstGeom>
          <a:noFill/>
          <a:ln>
            <a:noFill/>
          </a:ln>
        </p:spPr>
        <p:txBody>
          <a:bodyPr anchorCtr="0" anchor="t" bIns="0" lIns="0" spcFirstLastPara="1" rIns="0" wrap="square" tIns="28200">
            <a:noAutofit/>
          </a:bodyPr>
          <a:lstStyle>
            <a:lvl1pPr lvl="0" algn="ctr">
              <a:lnSpc>
                <a:spcPct val="93000"/>
              </a:lnSpc>
              <a:spcBef>
                <a:spcPts val="0"/>
              </a:spcBef>
              <a:spcAft>
                <a:spcPts val="0"/>
              </a:spcAft>
              <a:buSzPts val="3200"/>
              <a:buNone/>
              <a:defRPr/>
            </a:lvl1pPr>
            <a:lvl2pPr lvl="1" algn="ctr">
              <a:lnSpc>
                <a:spcPct val="93000"/>
              </a:lnSpc>
              <a:spcBef>
                <a:spcPts val="1425"/>
              </a:spcBef>
              <a:spcAft>
                <a:spcPts val="0"/>
              </a:spcAft>
              <a:buSzPts val="2800"/>
              <a:buNone/>
              <a:defRPr/>
            </a:lvl2pPr>
            <a:lvl3pPr lvl="2" algn="ctr">
              <a:lnSpc>
                <a:spcPct val="93000"/>
              </a:lnSpc>
              <a:spcBef>
                <a:spcPts val="1138"/>
              </a:spcBef>
              <a:spcAft>
                <a:spcPts val="0"/>
              </a:spcAft>
              <a:buSzPts val="2400"/>
              <a:buNone/>
              <a:defRPr/>
            </a:lvl3pPr>
            <a:lvl4pPr lvl="3" algn="ctr">
              <a:lnSpc>
                <a:spcPct val="93000"/>
              </a:lnSpc>
              <a:spcBef>
                <a:spcPts val="850"/>
              </a:spcBef>
              <a:spcAft>
                <a:spcPts val="0"/>
              </a:spcAft>
              <a:buSzPts val="2000"/>
              <a:buNone/>
              <a:defRPr/>
            </a:lvl4pPr>
            <a:lvl5pPr lvl="4" algn="ctr">
              <a:lnSpc>
                <a:spcPct val="93000"/>
              </a:lnSpc>
              <a:spcBef>
                <a:spcPts val="575"/>
              </a:spcBef>
              <a:spcAft>
                <a:spcPts val="0"/>
              </a:spcAft>
              <a:buSzPts val="2000"/>
              <a:buNone/>
              <a:defRPr/>
            </a:lvl5pPr>
            <a:lvl6pPr lvl="5" algn="ctr">
              <a:lnSpc>
                <a:spcPct val="93000"/>
              </a:lnSpc>
              <a:spcBef>
                <a:spcPts val="288"/>
              </a:spcBef>
              <a:spcAft>
                <a:spcPts val="0"/>
              </a:spcAft>
              <a:buSzPts val="2000"/>
              <a:buNone/>
              <a:defRPr/>
            </a:lvl6pPr>
            <a:lvl7pPr lvl="6" algn="ctr">
              <a:lnSpc>
                <a:spcPct val="93000"/>
              </a:lnSpc>
              <a:spcBef>
                <a:spcPts val="288"/>
              </a:spcBef>
              <a:spcAft>
                <a:spcPts val="0"/>
              </a:spcAft>
              <a:buSzPts val="2000"/>
              <a:buNone/>
              <a:defRPr/>
            </a:lvl7pPr>
            <a:lvl8pPr lvl="7" algn="ctr">
              <a:lnSpc>
                <a:spcPct val="93000"/>
              </a:lnSpc>
              <a:spcBef>
                <a:spcPts val="288"/>
              </a:spcBef>
              <a:spcAft>
                <a:spcPts val="0"/>
              </a:spcAft>
              <a:buSzPts val="2000"/>
              <a:buNone/>
              <a:defRPr/>
            </a:lvl8pPr>
            <a:lvl9pPr lvl="8" algn="ctr">
              <a:lnSpc>
                <a:spcPct val="93000"/>
              </a:lnSpc>
              <a:spcBef>
                <a:spcPts val="288"/>
              </a:spcBef>
              <a:spcAft>
                <a:spcPts val="288"/>
              </a:spcAft>
              <a:buSzPts val="2000"/>
              <a:buNone/>
              <a:defRPr/>
            </a:lvl9pPr>
          </a:lstStyle>
          <a:p/>
        </p:txBody>
      </p:sp>
      <p:sp>
        <p:nvSpPr>
          <p:cNvPr id="81" name="Google Shape;81;p12"/>
          <p:cNvSpPr txBox="1"/>
          <p:nvPr>
            <p:ph idx="10" type="dt"/>
          </p:nvPr>
        </p:nvSpPr>
        <p:spPr>
          <a:xfrm>
            <a:off x="539750" y="6318250"/>
            <a:ext cx="2346325"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82" name="Google Shape;82;p12"/>
          <p:cNvSpPr txBox="1"/>
          <p:nvPr>
            <p:ph idx="11" type="ftr"/>
          </p:nvPr>
        </p:nvSpPr>
        <p:spPr>
          <a:xfrm>
            <a:off x="3267075" y="6346825"/>
            <a:ext cx="3194050"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83" name="Google Shape;83;p12"/>
          <p:cNvSpPr txBox="1"/>
          <p:nvPr>
            <p:ph idx="12" type="sldNum"/>
          </p:nvPr>
        </p:nvSpPr>
        <p:spPr>
          <a:xfrm>
            <a:off x="6831012" y="6346825"/>
            <a:ext cx="2346325" cy="519112"/>
          </a:xfrm>
          <a:prstGeom prst="rect">
            <a:avLst/>
          </a:prstGeom>
          <a:noFill/>
          <a:ln>
            <a:noFill/>
          </a:ln>
        </p:spPr>
        <p:txBody>
          <a:bodyPr anchorCtr="0" anchor="t" bIns="0" lIns="0" spcFirstLastPara="1" rIns="0" wrap="square" tIns="0">
            <a:noAutofit/>
          </a:bodyPr>
          <a:lstStyle>
            <a:lvl1pPr indent="0" lvl="0"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 name="Shape 20"/>
        <p:cNvGrpSpPr/>
        <p:nvPr/>
      </p:nvGrpSpPr>
      <p:grpSpPr>
        <a:xfrm>
          <a:off x="0" y="0"/>
          <a:ext cx="0" cy="0"/>
          <a:chOff x="0" y="0"/>
          <a:chExt cx="0" cy="0"/>
        </a:xfrm>
      </p:grpSpPr>
      <p:sp>
        <p:nvSpPr>
          <p:cNvPr id="21" name="Google Shape;21;p3"/>
          <p:cNvSpPr txBox="1"/>
          <p:nvPr>
            <p:ph type="title"/>
          </p:nvPr>
        </p:nvSpPr>
        <p:spPr>
          <a:xfrm rot="5400000">
            <a:off x="5643563" y="2401888"/>
            <a:ext cx="5648325" cy="2212975"/>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2" name="Google Shape;22;p3"/>
          <p:cNvSpPr txBox="1"/>
          <p:nvPr>
            <p:ph idx="1" type="body"/>
          </p:nvPr>
        </p:nvSpPr>
        <p:spPr>
          <a:xfrm rot="5400000">
            <a:off x="1140619" y="264319"/>
            <a:ext cx="5648325" cy="6488113"/>
          </a:xfrm>
          <a:prstGeom prst="rect">
            <a:avLst/>
          </a:prstGeom>
          <a:noFill/>
          <a:ln>
            <a:noFill/>
          </a:ln>
        </p:spPr>
        <p:txBody>
          <a:bodyPr anchorCtr="0" anchor="t" bIns="0" lIns="0" spcFirstLastPara="1" rIns="0" wrap="square" tIns="28200">
            <a:noAutofit/>
          </a:bodyPr>
          <a:lstStyle>
            <a:lvl1pPr indent="-342900" lvl="0" marL="457200" algn="l">
              <a:lnSpc>
                <a:spcPct val="93000"/>
              </a:lnSpc>
              <a:spcBef>
                <a:spcPts val="0"/>
              </a:spcBef>
              <a:spcAft>
                <a:spcPts val="0"/>
              </a:spcAft>
              <a:buSzPts val="1800"/>
              <a:buChar char="•"/>
              <a:defRPr/>
            </a:lvl1pPr>
            <a:lvl2pPr indent="-342900" lvl="1" marL="914400" algn="l">
              <a:lnSpc>
                <a:spcPct val="93000"/>
              </a:lnSpc>
              <a:spcBef>
                <a:spcPts val="1425"/>
              </a:spcBef>
              <a:spcAft>
                <a:spcPts val="0"/>
              </a:spcAft>
              <a:buSzPts val="1800"/>
              <a:buChar char="–"/>
              <a:defRPr/>
            </a:lvl2pPr>
            <a:lvl3pPr indent="-342900" lvl="2" marL="1371600" algn="l">
              <a:lnSpc>
                <a:spcPct val="93000"/>
              </a:lnSpc>
              <a:spcBef>
                <a:spcPts val="1138"/>
              </a:spcBef>
              <a:spcAft>
                <a:spcPts val="0"/>
              </a:spcAft>
              <a:buSzPts val="1800"/>
              <a:buChar char="•"/>
              <a:defRPr/>
            </a:lvl3pPr>
            <a:lvl4pPr indent="-342900" lvl="3" marL="1828800" algn="l">
              <a:lnSpc>
                <a:spcPct val="93000"/>
              </a:lnSpc>
              <a:spcBef>
                <a:spcPts val="850"/>
              </a:spcBef>
              <a:spcAft>
                <a:spcPts val="0"/>
              </a:spcAft>
              <a:buSzPts val="1800"/>
              <a:buChar char="–"/>
              <a:defRPr/>
            </a:lvl4pPr>
            <a:lvl5pPr indent="-342900" lvl="4" marL="2286000" algn="l">
              <a:lnSpc>
                <a:spcPct val="93000"/>
              </a:lnSpc>
              <a:spcBef>
                <a:spcPts val="575"/>
              </a:spcBef>
              <a:spcAft>
                <a:spcPts val="0"/>
              </a:spcAft>
              <a:buSzPts val="1800"/>
              <a:buChar char="»"/>
              <a:defRPr/>
            </a:lvl5pPr>
            <a:lvl6pPr indent="-228600" lvl="5" marL="2743200" algn="l">
              <a:lnSpc>
                <a:spcPct val="93000"/>
              </a:lnSpc>
              <a:spcBef>
                <a:spcPts val="288"/>
              </a:spcBef>
              <a:spcAft>
                <a:spcPts val="0"/>
              </a:spcAft>
              <a:buSzPts val="1400"/>
              <a:buNone/>
              <a:defRPr/>
            </a:lvl6pPr>
            <a:lvl7pPr indent="-228600" lvl="6" marL="3200400" algn="l">
              <a:lnSpc>
                <a:spcPct val="93000"/>
              </a:lnSpc>
              <a:spcBef>
                <a:spcPts val="288"/>
              </a:spcBef>
              <a:spcAft>
                <a:spcPts val="0"/>
              </a:spcAft>
              <a:buSzPts val="1400"/>
              <a:buNone/>
              <a:defRPr/>
            </a:lvl7pPr>
            <a:lvl8pPr indent="-228600" lvl="7" marL="3657600" algn="l">
              <a:lnSpc>
                <a:spcPct val="93000"/>
              </a:lnSpc>
              <a:spcBef>
                <a:spcPts val="288"/>
              </a:spcBef>
              <a:spcAft>
                <a:spcPts val="0"/>
              </a:spcAft>
              <a:buSzPts val="1400"/>
              <a:buNone/>
              <a:defRPr/>
            </a:lvl8pPr>
            <a:lvl9pPr indent="-228600" lvl="8" marL="4114800" algn="l">
              <a:lnSpc>
                <a:spcPct val="93000"/>
              </a:lnSpc>
              <a:spcBef>
                <a:spcPts val="288"/>
              </a:spcBef>
              <a:spcAft>
                <a:spcPts val="288"/>
              </a:spcAft>
              <a:buSzPts val="1400"/>
              <a:buNone/>
              <a:defRPr/>
            </a:lvl9pPr>
          </a:lstStyle>
          <a:p/>
        </p:txBody>
      </p:sp>
      <p:sp>
        <p:nvSpPr>
          <p:cNvPr id="23" name="Google Shape;23;p3"/>
          <p:cNvSpPr txBox="1"/>
          <p:nvPr>
            <p:ph idx="10" type="dt"/>
          </p:nvPr>
        </p:nvSpPr>
        <p:spPr>
          <a:xfrm>
            <a:off x="539750" y="6318250"/>
            <a:ext cx="2346325"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24" name="Google Shape;24;p3"/>
          <p:cNvSpPr txBox="1"/>
          <p:nvPr>
            <p:ph idx="11" type="ftr"/>
          </p:nvPr>
        </p:nvSpPr>
        <p:spPr>
          <a:xfrm>
            <a:off x="3267075" y="6346825"/>
            <a:ext cx="3194050"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25" name="Google Shape;25;p3"/>
          <p:cNvSpPr txBox="1"/>
          <p:nvPr>
            <p:ph idx="12" type="sldNum"/>
          </p:nvPr>
        </p:nvSpPr>
        <p:spPr>
          <a:xfrm>
            <a:off x="6831012" y="6346825"/>
            <a:ext cx="2346325" cy="519112"/>
          </a:xfrm>
          <a:prstGeom prst="rect">
            <a:avLst/>
          </a:prstGeom>
          <a:noFill/>
          <a:ln>
            <a:noFill/>
          </a:ln>
        </p:spPr>
        <p:txBody>
          <a:bodyPr anchorCtr="0" anchor="t" bIns="0" lIns="0" spcFirstLastPara="1" rIns="0" wrap="square" tIns="0">
            <a:noAutofit/>
          </a:bodyPr>
          <a:lstStyle>
            <a:lvl1pPr indent="0" lvl="0"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 name="Shape 26"/>
        <p:cNvGrpSpPr/>
        <p:nvPr/>
      </p:nvGrpSpPr>
      <p:grpSpPr>
        <a:xfrm>
          <a:off x="0" y="0"/>
          <a:ext cx="0" cy="0"/>
          <a:chOff x="0" y="0"/>
          <a:chExt cx="0" cy="0"/>
        </a:xfrm>
      </p:grpSpPr>
      <p:sp>
        <p:nvSpPr>
          <p:cNvPr id="27" name="Google Shape;27;p4"/>
          <p:cNvSpPr txBox="1"/>
          <p:nvPr>
            <p:ph type="title"/>
          </p:nvPr>
        </p:nvSpPr>
        <p:spPr>
          <a:xfrm>
            <a:off x="720725" y="684212"/>
            <a:ext cx="8458200" cy="102235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8" name="Google Shape;28;p4"/>
          <p:cNvSpPr txBox="1"/>
          <p:nvPr>
            <p:ph idx="1" type="body"/>
          </p:nvPr>
        </p:nvSpPr>
        <p:spPr>
          <a:xfrm rot="5400000">
            <a:off x="2955925" y="-285750"/>
            <a:ext cx="4383087" cy="8853487"/>
          </a:xfrm>
          <a:prstGeom prst="rect">
            <a:avLst/>
          </a:prstGeom>
          <a:noFill/>
          <a:ln>
            <a:noFill/>
          </a:ln>
        </p:spPr>
        <p:txBody>
          <a:bodyPr anchorCtr="0" anchor="t" bIns="0" lIns="0" spcFirstLastPara="1" rIns="0" wrap="square" tIns="28200">
            <a:noAutofit/>
          </a:bodyPr>
          <a:lstStyle>
            <a:lvl1pPr indent="-342900" lvl="0" marL="457200" algn="l">
              <a:lnSpc>
                <a:spcPct val="93000"/>
              </a:lnSpc>
              <a:spcBef>
                <a:spcPts val="0"/>
              </a:spcBef>
              <a:spcAft>
                <a:spcPts val="0"/>
              </a:spcAft>
              <a:buSzPts val="1800"/>
              <a:buChar char="•"/>
              <a:defRPr/>
            </a:lvl1pPr>
            <a:lvl2pPr indent="-342900" lvl="1" marL="914400" algn="l">
              <a:lnSpc>
                <a:spcPct val="93000"/>
              </a:lnSpc>
              <a:spcBef>
                <a:spcPts val="1425"/>
              </a:spcBef>
              <a:spcAft>
                <a:spcPts val="0"/>
              </a:spcAft>
              <a:buSzPts val="1800"/>
              <a:buChar char="–"/>
              <a:defRPr/>
            </a:lvl2pPr>
            <a:lvl3pPr indent="-342900" lvl="2" marL="1371600" algn="l">
              <a:lnSpc>
                <a:spcPct val="93000"/>
              </a:lnSpc>
              <a:spcBef>
                <a:spcPts val="1138"/>
              </a:spcBef>
              <a:spcAft>
                <a:spcPts val="0"/>
              </a:spcAft>
              <a:buSzPts val="1800"/>
              <a:buChar char="•"/>
              <a:defRPr/>
            </a:lvl3pPr>
            <a:lvl4pPr indent="-342900" lvl="3" marL="1828800" algn="l">
              <a:lnSpc>
                <a:spcPct val="93000"/>
              </a:lnSpc>
              <a:spcBef>
                <a:spcPts val="850"/>
              </a:spcBef>
              <a:spcAft>
                <a:spcPts val="0"/>
              </a:spcAft>
              <a:buSzPts val="1800"/>
              <a:buChar char="–"/>
              <a:defRPr/>
            </a:lvl4pPr>
            <a:lvl5pPr indent="-342900" lvl="4" marL="2286000" algn="l">
              <a:lnSpc>
                <a:spcPct val="93000"/>
              </a:lnSpc>
              <a:spcBef>
                <a:spcPts val="575"/>
              </a:spcBef>
              <a:spcAft>
                <a:spcPts val="0"/>
              </a:spcAft>
              <a:buSzPts val="1800"/>
              <a:buChar char="»"/>
              <a:defRPr/>
            </a:lvl5pPr>
            <a:lvl6pPr indent="-228600" lvl="5" marL="2743200" algn="l">
              <a:lnSpc>
                <a:spcPct val="93000"/>
              </a:lnSpc>
              <a:spcBef>
                <a:spcPts val="288"/>
              </a:spcBef>
              <a:spcAft>
                <a:spcPts val="0"/>
              </a:spcAft>
              <a:buSzPts val="1400"/>
              <a:buNone/>
              <a:defRPr/>
            </a:lvl6pPr>
            <a:lvl7pPr indent="-228600" lvl="6" marL="3200400" algn="l">
              <a:lnSpc>
                <a:spcPct val="93000"/>
              </a:lnSpc>
              <a:spcBef>
                <a:spcPts val="288"/>
              </a:spcBef>
              <a:spcAft>
                <a:spcPts val="0"/>
              </a:spcAft>
              <a:buSzPts val="1400"/>
              <a:buNone/>
              <a:defRPr/>
            </a:lvl7pPr>
            <a:lvl8pPr indent="-228600" lvl="7" marL="3657600" algn="l">
              <a:lnSpc>
                <a:spcPct val="93000"/>
              </a:lnSpc>
              <a:spcBef>
                <a:spcPts val="288"/>
              </a:spcBef>
              <a:spcAft>
                <a:spcPts val="0"/>
              </a:spcAft>
              <a:buSzPts val="1400"/>
              <a:buNone/>
              <a:defRPr/>
            </a:lvl8pPr>
            <a:lvl9pPr indent="-228600" lvl="8" marL="4114800" algn="l">
              <a:lnSpc>
                <a:spcPct val="93000"/>
              </a:lnSpc>
              <a:spcBef>
                <a:spcPts val="288"/>
              </a:spcBef>
              <a:spcAft>
                <a:spcPts val="288"/>
              </a:spcAft>
              <a:buSzPts val="1400"/>
              <a:buNone/>
              <a:defRPr/>
            </a:lvl9pPr>
          </a:lstStyle>
          <a:p/>
        </p:txBody>
      </p:sp>
      <p:sp>
        <p:nvSpPr>
          <p:cNvPr id="29" name="Google Shape;29;p4"/>
          <p:cNvSpPr txBox="1"/>
          <p:nvPr>
            <p:ph idx="10" type="dt"/>
          </p:nvPr>
        </p:nvSpPr>
        <p:spPr>
          <a:xfrm>
            <a:off x="539750" y="6318250"/>
            <a:ext cx="2346325"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30" name="Google Shape;30;p4"/>
          <p:cNvSpPr txBox="1"/>
          <p:nvPr>
            <p:ph idx="11" type="ftr"/>
          </p:nvPr>
        </p:nvSpPr>
        <p:spPr>
          <a:xfrm>
            <a:off x="3267075" y="6346825"/>
            <a:ext cx="3194050"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31" name="Google Shape;31;p4"/>
          <p:cNvSpPr txBox="1"/>
          <p:nvPr>
            <p:ph idx="12" type="sldNum"/>
          </p:nvPr>
        </p:nvSpPr>
        <p:spPr>
          <a:xfrm>
            <a:off x="6831012" y="6346825"/>
            <a:ext cx="2346325" cy="519112"/>
          </a:xfrm>
          <a:prstGeom prst="rect">
            <a:avLst/>
          </a:prstGeom>
          <a:noFill/>
          <a:ln>
            <a:noFill/>
          </a:ln>
        </p:spPr>
        <p:txBody>
          <a:bodyPr anchorCtr="0" anchor="t" bIns="0" lIns="0" spcFirstLastPara="1" rIns="0" wrap="square" tIns="0">
            <a:noAutofit/>
          </a:bodyPr>
          <a:lstStyle>
            <a:lvl1pPr indent="0" lvl="0"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2" name="Shape 32"/>
        <p:cNvGrpSpPr/>
        <p:nvPr/>
      </p:nvGrpSpPr>
      <p:grpSpPr>
        <a:xfrm>
          <a:off x="0" y="0"/>
          <a:ext cx="0" cy="0"/>
          <a:chOff x="0" y="0"/>
          <a:chExt cx="0" cy="0"/>
        </a:xfrm>
      </p:grpSpPr>
      <p:sp>
        <p:nvSpPr>
          <p:cNvPr id="33" name="Google Shape;33;p5"/>
          <p:cNvSpPr txBox="1"/>
          <p:nvPr>
            <p:ph type="title"/>
          </p:nvPr>
        </p:nvSpPr>
        <p:spPr>
          <a:xfrm>
            <a:off x="1976438" y="5291138"/>
            <a:ext cx="6048375" cy="625475"/>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b="1" sz="20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34" name="Google Shape;34;p5"/>
          <p:cNvSpPr/>
          <p:nvPr>
            <p:ph idx="2" type="pic"/>
          </p:nvPr>
        </p:nvSpPr>
        <p:spPr>
          <a:xfrm>
            <a:off x="1976438" y="674688"/>
            <a:ext cx="6048375" cy="4537075"/>
          </a:xfrm>
          <a:prstGeom prst="rect">
            <a:avLst/>
          </a:prstGeom>
          <a:noFill/>
          <a:ln>
            <a:noFill/>
          </a:ln>
        </p:spPr>
      </p:sp>
      <p:sp>
        <p:nvSpPr>
          <p:cNvPr id="35" name="Google Shape;35;p5"/>
          <p:cNvSpPr txBox="1"/>
          <p:nvPr>
            <p:ph idx="1" type="body"/>
          </p:nvPr>
        </p:nvSpPr>
        <p:spPr>
          <a:xfrm>
            <a:off x="1976438" y="5916613"/>
            <a:ext cx="6048375" cy="887412"/>
          </a:xfrm>
          <a:prstGeom prst="rect">
            <a:avLst/>
          </a:prstGeom>
          <a:noFill/>
          <a:ln>
            <a:noFill/>
          </a:ln>
        </p:spPr>
        <p:txBody>
          <a:bodyPr anchorCtr="0" anchor="t" bIns="0" lIns="0" spcFirstLastPara="1" rIns="0" wrap="square" tIns="28200">
            <a:noAutofit/>
          </a:bodyPr>
          <a:lstStyle>
            <a:lvl1pPr indent="-228600" lvl="0" marL="457200" algn="l">
              <a:lnSpc>
                <a:spcPct val="93000"/>
              </a:lnSpc>
              <a:spcBef>
                <a:spcPts val="0"/>
              </a:spcBef>
              <a:spcAft>
                <a:spcPts val="0"/>
              </a:spcAft>
              <a:buSzPts val="1400"/>
              <a:buNone/>
              <a:defRPr sz="1400"/>
            </a:lvl1pPr>
            <a:lvl2pPr indent="-228600" lvl="1" marL="914400" algn="l">
              <a:lnSpc>
                <a:spcPct val="93000"/>
              </a:lnSpc>
              <a:spcBef>
                <a:spcPts val="1425"/>
              </a:spcBef>
              <a:spcAft>
                <a:spcPts val="0"/>
              </a:spcAft>
              <a:buSzPts val="1200"/>
              <a:buNone/>
              <a:defRPr sz="1200"/>
            </a:lvl2pPr>
            <a:lvl3pPr indent="-228600" lvl="2" marL="1371600" algn="l">
              <a:lnSpc>
                <a:spcPct val="93000"/>
              </a:lnSpc>
              <a:spcBef>
                <a:spcPts val="1138"/>
              </a:spcBef>
              <a:spcAft>
                <a:spcPts val="0"/>
              </a:spcAft>
              <a:buSzPts val="1000"/>
              <a:buNone/>
              <a:defRPr sz="1000"/>
            </a:lvl3pPr>
            <a:lvl4pPr indent="-228600" lvl="3" marL="1828800" algn="l">
              <a:lnSpc>
                <a:spcPct val="93000"/>
              </a:lnSpc>
              <a:spcBef>
                <a:spcPts val="850"/>
              </a:spcBef>
              <a:spcAft>
                <a:spcPts val="0"/>
              </a:spcAft>
              <a:buSzPts val="900"/>
              <a:buNone/>
              <a:defRPr sz="900"/>
            </a:lvl4pPr>
            <a:lvl5pPr indent="-228600" lvl="4" marL="2286000" algn="l">
              <a:lnSpc>
                <a:spcPct val="93000"/>
              </a:lnSpc>
              <a:spcBef>
                <a:spcPts val="575"/>
              </a:spcBef>
              <a:spcAft>
                <a:spcPts val="0"/>
              </a:spcAft>
              <a:buSzPts val="900"/>
              <a:buNone/>
              <a:defRPr sz="900"/>
            </a:lvl5pPr>
            <a:lvl6pPr indent="-228600" lvl="5" marL="2743200" algn="l">
              <a:lnSpc>
                <a:spcPct val="93000"/>
              </a:lnSpc>
              <a:spcBef>
                <a:spcPts val="288"/>
              </a:spcBef>
              <a:spcAft>
                <a:spcPts val="0"/>
              </a:spcAft>
              <a:buSzPts val="900"/>
              <a:buNone/>
              <a:defRPr sz="900"/>
            </a:lvl6pPr>
            <a:lvl7pPr indent="-228600" lvl="6" marL="3200400" algn="l">
              <a:lnSpc>
                <a:spcPct val="93000"/>
              </a:lnSpc>
              <a:spcBef>
                <a:spcPts val="288"/>
              </a:spcBef>
              <a:spcAft>
                <a:spcPts val="0"/>
              </a:spcAft>
              <a:buSzPts val="900"/>
              <a:buNone/>
              <a:defRPr sz="900"/>
            </a:lvl7pPr>
            <a:lvl8pPr indent="-228600" lvl="7" marL="3657600" algn="l">
              <a:lnSpc>
                <a:spcPct val="93000"/>
              </a:lnSpc>
              <a:spcBef>
                <a:spcPts val="288"/>
              </a:spcBef>
              <a:spcAft>
                <a:spcPts val="0"/>
              </a:spcAft>
              <a:buSzPts val="900"/>
              <a:buNone/>
              <a:defRPr sz="900"/>
            </a:lvl8pPr>
            <a:lvl9pPr indent="-228600" lvl="8" marL="4114800" algn="l">
              <a:lnSpc>
                <a:spcPct val="93000"/>
              </a:lnSpc>
              <a:spcBef>
                <a:spcPts val="288"/>
              </a:spcBef>
              <a:spcAft>
                <a:spcPts val="288"/>
              </a:spcAft>
              <a:buSzPts val="900"/>
              <a:buNone/>
              <a:defRPr sz="900"/>
            </a:lvl9pPr>
          </a:lstStyle>
          <a:p/>
        </p:txBody>
      </p:sp>
      <p:sp>
        <p:nvSpPr>
          <p:cNvPr id="36" name="Google Shape;36;p5"/>
          <p:cNvSpPr txBox="1"/>
          <p:nvPr>
            <p:ph idx="10" type="dt"/>
          </p:nvPr>
        </p:nvSpPr>
        <p:spPr>
          <a:xfrm>
            <a:off x="539750" y="6318250"/>
            <a:ext cx="2346325"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37" name="Google Shape;37;p5"/>
          <p:cNvSpPr txBox="1"/>
          <p:nvPr>
            <p:ph idx="11" type="ftr"/>
          </p:nvPr>
        </p:nvSpPr>
        <p:spPr>
          <a:xfrm>
            <a:off x="3267075" y="6346825"/>
            <a:ext cx="3194050"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38" name="Google Shape;38;p5"/>
          <p:cNvSpPr txBox="1"/>
          <p:nvPr>
            <p:ph idx="12" type="sldNum"/>
          </p:nvPr>
        </p:nvSpPr>
        <p:spPr>
          <a:xfrm>
            <a:off x="6831012" y="6346825"/>
            <a:ext cx="2346325" cy="519112"/>
          </a:xfrm>
          <a:prstGeom prst="rect">
            <a:avLst/>
          </a:prstGeom>
          <a:noFill/>
          <a:ln>
            <a:noFill/>
          </a:ln>
        </p:spPr>
        <p:txBody>
          <a:bodyPr anchorCtr="0" anchor="t" bIns="0" lIns="0" spcFirstLastPara="1" rIns="0" wrap="square" tIns="0">
            <a:noAutofit/>
          </a:bodyPr>
          <a:lstStyle>
            <a:lvl1pPr indent="0" lvl="0"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 name="Shape 39"/>
        <p:cNvGrpSpPr/>
        <p:nvPr/>
      </p:nvGrpSpPr>
      <p:grpSpPr>
        <a:xfrm>
          <a:off x="0" y="0"/>
          <a:ext cx="0" cy="0"/>
          <a:chOff x="0" y="0"/>
          <a:chExt cx="0" cy="0"/>
        </a:xfrm>
      </p:grpSpPr>
      <p:sp>
        <p:nvSpPr>
          <p:cNvPr id="40" name="Google Shape;40;p6"/>
          <p:cNvSpPr txBox="1"/>
          <p:nvPr>
            <p:ph type="title"/>
          </p:nvPr>
        </p:nvSpPr>
        <p:spPr>
          <a:xfrm>
            <a:off x="504825" y="301625"/>
            <a:ext cx="3316288" cy="1279525"/>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b="1" sz="2000"/>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41" name="Google Shape;41;p6"/>
          <p:cNvSpPr txBox="1"/>
          <p:nvPr>
            <p:ph idx="1" type="body"/>
          </p:nvPr>
        </p:nvSpPr>
        <p:spPr>
          <a:xfrm>
            <a:off x="3941763" y="301625"/>
            <a:ext cx="5635625" cy="6451600"/>
          </a:xfrm>
          <a:prstGeom prst="rect">
            <a:avLst/>
          </a:prstGeom>
          <a:noFill/>
          <a:ln>
            <a:noFill/>
          </a:ln>
        </p:spPr>
        <p:txBody>
          <a:bodyPr anchorCtr="0" anchor="t" bIns="0" lIns="0" spcFirstLastPara="1" rIns="0" wrap="square" tIns="28200">
            <a:noAutofit/>
          </a:bodyPr>
          <a:lstStyle>
            <a:lvl1pPr indent="-431800" lvl="0" marL="457200" algn="l">
              <a:lnSpc>
                <a:spcPct val="93000"/>
              </a:lnSpc>
              <a:spcBef>
                <a:spcPts val="0"/>
              </a:spcBef>
              <a:spcAft>
                <a:spcPts val="0"/>
              </a:spcAft>
              <a:buSzPts val="3200"/>
              <a:buChar char="•"/>
              <a:defRPr sz="3200"/>
            </a:lvl1pPr>
            <a:lvl2pPr indent="-406400" lvl="1" marL="914400" algn="l">
              <a:lnSpc>
                <a:spcPct val="93000"/>
              </a:lnSpc>
              <a:spcBef>
                <a:spcPts val="1425"/>
              </a:spcBef>
              <a:spcAft>
                <a:spcPts val="0"/>
              </a:spcAft>
              <a:buSzPts val="2800"/>
              <a:buChar char="–"/>
              <a:defRPr sz="2800"/>
            </a:lvl2pPr>
            <a:lvl3pPr indent="-381000" lvl="2" marL="1371600" algn="l">
              <a:lnSpc>
                <a:spcPct val="93000"/>
              </a:lnSpc>
              <a:spcBef>
                <a:spcPts val="1138"/>
              </a:spcBef>
              <a:spcAft>
                <a:spcPts val="0"/>
              </a:spcAft>
              <a:buSzPts val="2400"/>
              <a:buChar char="•"/>
              <a:defRPr sz="2400"/>
            </a:lvl3pPr>
            <a:lvl4pPr indent="-355600" lvl="3" marL="1828800" algn="l">
              <a:lnSpc>
                <a:spcPct val="93000"/>
              </a:lnSpc>
              <a:spcBef>
                <a:spcPts val="850"/>
              </a:spcBef>
              <a:spcAft>
                <a:spcPts val="0"/>
              </a:spcAft>
              <a:buSzPts val="2000"/>
              <a:buChar char="–"/>
              <a:defRPr sz="2000"/>
            </a:lvl4pPr>
            <a:lvl5pPr indent="-355600" lvl="4" marL="2286000" algn="l">
              <a:lnSpc>
                <a:spcPct val="93000"/>
              </a:lnSpc>
              <a:spcBef>
                <a:spcPts val="575"/>
              </a:spcBef>
              <a:spcAft>
                <a:spcPts val="0"/>
              </a:spcAft>
              <a:buSzPts val="2000"/>
              <a:buChar char="»"/>
              <a:defRPr sz="2000"/>
            </a:lvl5pPr>
            <a:lvl6pPr indent="-228600" lvl="5" marL="2743200" algn="l">
              <a:lnSpc>
                <a:spcPct val="93000"/>
              </a:lnSpc>
              <a:spcBef>
                <a:spcPts val="288"/>
              </a:spcBef>
              <a:spcAft>
                <a:spcPts val="0"/>
              </a:spcAft>
              <a:buSzPts val="1400"/>
              <a:buNone/>
              <a:defRPr sz="2000"/>
            </a:lvl6pPr>
            <a:lvl7pPr indent="-228600" lvl="6" marL="3200400" algn="l">
              <a:lnSpc>
                <a:spcPct val="93000"/>
              </a:lnSpc>
              <a:spcBef>
                <a:spcPts val="288"/>
              </a:spcBef>
              <a:spcAft>
                <a:spcPts val="0"/>
              </a:spcAft>
              <a:buSzPts val="1400"/>
              <a:buNone/>
              <a:defRPr sz="2000"/>
            </a:lvl7pPr>
            <a:lvl8pPr indent="-228600" lvl="7" marL="3657600" algn="l">
              <a:lnSpc>
                <a:spcPct val="93000"/>
              </a:lnSpc>
              <a:spcBef>
                <a:spcPts val="288"/>
              </a:spcBef>
              <a:spcAft>
                <a:spcPts val="0"/>
              </a:spcAft>
              <a:buSzPts val="1400"/>
              <a:buNone/>
              <a:defRPr sz="2000"/>
            </a:lvl8pPr>
            <a:lvl9pPr indent="-228600" lvl="8" marL="4114800" algn="l">
              <a:lnSpc>
                <a:spcPct val="93000"/>
              </a:lnSpc>
              <a:spcBef>
                <a:spcPts val="288"/>
              </a:spcBef>
              <a:spcAft>
                <a:spcPts val="288"/>
              </a:spcAft>
              <a:buSzPts val="1400"/>
              <a:buNone/>
              <a:defRPr sz="2000"/>
            </a:lvl9pPr>
          </a:lstStyle>
          <a:p/>
        </p:txBody>
      </p:sp>
      <p:sp>
        <p:nvSpPr>
          <p:cNvPr id="42" name="Google Shape;42;p6"/>
          <p:cNvSpPr txBox="1"/>
          <p:nvPr>
            <p:ph idx="2" type="body"/>
          </p:nvPr>
        </p:nvSpPr>
        <p:spPr>
          <a:xfrm>
            <a:off x="504825" y="1581150"/>
            <a:ext cx="3316288" cy="5172075"/>
          </a:xfrm>
          <a:prstGeom prst="rect">
            <a:avLst/>
          </a:prstGeom>
          <a:noFill/>
          <a:ln>
            <a:noFill/>
          </a:ln>
        </p:spPr>
        <p:txBody>
          <a:bodyPr anchorCtr="0" anchor="t" bIns="0" lIns="0" spcFirstLastPara="1" rIns="0" wrap="square" tIns="28200">
            <a:noAutofit/>
          </a:bodyPr>
          <a:lstStyle>
            <a:lvl1pPr indent="-228600" lvl="0" marL="457200" algn="l">
              <a:lnSpc>
                <a:spcPct val="93000"/>
              </a:lnSpc>
              <a:spcBef>
                <a:spcPts val="0"/>
              </a:spcBef>
              <a:spcAft>
                <a:spcPts val="0"/>
              </a:spcAft>
              <a:buSzPts val="1400"/>
              <a:buNone/>
              <a:defRPr sz="1400"/>
            </a:lvl1pPr>
            <a:lvl2pPr indent="-228600" lvl="1" marL="914400" algn="l">
              <a:lnSpc>
                <a:spcPct val="93000"/>
              </a:lnSpc>
              <a:spcBef>
                <a:spcPts val="1425"/>
              </a:spcBef>
              <a:spcAft>
                <a:spcPts val="0"/>
              </a:spcAft>
              <a:buSzPts val="1200"/>
              <a:buNone/>
              <a:defRPr sz="1200"/>
            </a:lvl2pPr>
            <a:lvl3pPr indent="-228600" lvl="2" marL="1371600" algn="l">
              <a:lnSpc>
                <a:spcPct val="93000"/>
              </a:lnSpc>
              <a:spcBef>
                <a:spcPts val="1138"/>
              </a:spcBef>
              <a:spcAft>
                <a:spcPts val="0"/>
              </a:spcAft>
              <a:buSzPts val="1000"/>
              <a:buNone/>
              <a:defRPr sz="1000"/>
            </a:lvl3pPr>
            <a:lvl4pPr indent="-228600" lvl="3" marL="1828800" algn="l">
              <a:lnSpc>
                <a:spcPct val="93000"/>
              </a:lnSpc>
              <a:spcBef>
                <a:spcPts val="850"/>
              </a:spcBef>
              <a:spcAft>
                <a:spcPts val="0"/>
              </a:spcAft>
              <a:buSzPts val="900"/>
              <a:buNone/>
              <a:defRPr sz="900"/>
            </a:lvl4pPr>
            <a:lvl5pPr indent="-228600" lvl="4" marL="2286000" algn="l">
              <a:lnSpc>
                <a:spcPct val="93000"/>
              </a:lnSpc>
              <a:spcBef>
                <a:spcPts val="575"/>
              </a:spcBef>
              <a:spcAft>
                <a:spcPts val="0"/>
              </a:spcAft>
              <a:buSzPts val="900"/>
              <a:buNone/>
              <a:defRPr sz="900"/>
            </a:lvl5pPr>
            <a:lvl6pPr indent="-228600" lvl="5" marL="2743200" algn="l">
              <a:lnSpc>
                <a:spcPct val="93000"/>
              </a:lnSpc>
              <a:spcBef>
                <a:spcPts val="288"/>
              </a:spcBef>
              <a:spcAft>
                <a:spcPts val="0"/>
              </a:spcAft>
              <a:buSzPts val="900"/>
              <a:buNone/>
              <a:defRPr sz="900"/>
            </a:lvl6pPr>
            <a:lvl7pPr indent="-228600" lvl="6" marL="3200400" algn="l">
              <a:lnSpc>
                <a:spcPct val="93000"/>
              </a:lnSpc>
              <a:spcBef>
                <a:spcPts val="288"/>
              </a:spcBef>
              <a:spcAft>
                <a:spcPts val="0"/>
              </a:spcAft>
              <a:buSzPts val="900"/>
              <a:buNone/>
              <a:defRPr sz="900"/>
            </a:lvl7pPr>
            <a:lvl8pPr indent="-228600" lvl="7" marL="3657600" algn="l">
              <a:lnSpc>
                <a:spcPct val="93000"/>
              </a:lnSpc>
              <a:spcBef>
                <a:spcPts val="288"/>
              </a:spcBef>
              <a:spcAft>
                <a:spcPts val="0"/>
              </a:spcAft>
              <a:buSzPts val="900"/>
              <a:buNone/>
              <a:defRPr sz="900"/>
            </a:lvl8pPr>
            <a:lvl9pPr indent="-228600" lvl="8" marL="4114800" algn="l">
              <a:lnSpc>
                <a:spcPct val="93000"/>
              </a:lnSpc>
              <a:spcBef>
                <a:spcPts val="288"/>
              </a:spcBef>
              <a:spcAft>
                <a:spcPts val="288"/>
              </a:spcAft>
              <a:buSzPts val="900"/>
              <a:buNone/>
              <a:defRPr sz="900"/>
            </a:lvl9pPr>
          </a:lstStyle>
          <a:p/>
        </p:txBody>
      </p:sp>
      <p:sp>
        <p:nvSpPr>
          <p:cNvPr id="43" name="Google Shape;43;p6"/>
          <p:cNvSpPr txBox="1"/>
          <p:nvPr>
            <p:ph idx="10" type="dt"/>
          </p:nvPr>
        </p:nvSpPr>
        <p:spPr>
          <a:xfrm>
            <a:off x="539750" y="6318250"/>
            <a:ext cx="2346325"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44" name="Google Shape;44;p6"/>
          <p:cNvSpPr txBox="1"/>
          <p:nvPr>
            <p:ph idx="11" type="ftr"/>
          </p:nvPr>
        </p:nvSpPr>
        <p:spPr>
          <a:xfrm>
            <a:off x="3267075" y="6346825"/>
            <a:ext cx="3194050"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45" name="Google Shape;45;p6"/>
          <p:cNvSpPr txBox="1"/>
          <p:nvPr>
            <p:ph idx="12" type="sldNum"/>
          </p:nvPr>
        </p:nvSpPr>
        <p:spPr>
          <a:xfrm>
            <a:off x="6831012" y="6346825"/>
            <a:ext cx="2346325" cy="519112"/>
          </a:xfrm>
          <a:prstGeom prst="rect">
            <a:avLst/>
          </a:prstGeom>
          <a:noFill/>
          <a:ln>
            <a:noFill/>
          </a:ln>
        </p:spPr>
        <p:txBody>
          <a:bodyPr anchorCtr="0" anchor="t" bIns="0" lIns="0" spcFirstLastPara="1" rIns="0" wrap="square" tIns="0">
            <a:noAutofit/>
          </a:bodyPr>
          <a:lstStyle>
            <a:lvl1pPr indent="0" lvl="0"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7"/>
          <p:cNvSpPr txBox="1"/>
          <p:nvPr>
            <p:ph idx="10" type="dt"/>
          </p:nvPr>
        </p:nvSpPr>
        <p:spPr>
          <a:xfrm>
            <a:off x="539750" y="6318250"/>
            <a:ext cx="2346325"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48" name="Google Shape;48;p7"/>
          <p:cNvSpPr txBox="1"/>
          <p:nvPr>
            <p:ph idx="11" type="ftr"/>
          </p:nvPr>
        </p:nvSpPr>
        <p:spPr>
          <a:xfrm>
            <a:off x="3267075" y="6346825"/>
            <a:ext cx="3194050"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49" name="Google Shape;49;p7"/>
          <p:cNvSpPr txBox="1"/>
          <p:nvPr>
            <p:ph idx="12" type="sldNum"/>
          </p:nvPr>
        </p:nvSpPr>
        <p:spPr>
          <a:xfrm>
            <a:off x="6831012" y="6346825"/>
            <a:ext cx="2346325" cy="519112"/>
          </a:xfrm>
          <a:prstGeom prst="rect">
            <a:avLst/>
          </a:prstGeom>
          <a:noFill/>
          <a:ln>
            <a:noFill/>
          </a:ln>
        </p:spPr>
        <p:txBody>
          <a:bodyPr anchorCtr="0" anchor="t" bIns="0" lIns="0" spcFirstLastPara="1" rIns="0" wrap="square" tIns="0">
            <a:noAutofit/>
          </a:bodyPr>
          <a:lstStyle>
            <a:lvl1pPr indent="0" lvl="0"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8"/>
          <p:cNvSpPr txBox="1"/>
          <p:nvPr>
            <p:ph type="title"/>
          </p:nvPr>
        </p:nvSpPr>
        <p:spPr>
          <a:xfrm>
            <a:off x="504825" y="303213"/>
            <a:ext cx="9072563" cy="1258887"/>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52" name="Google Shape;52;p8"/>
          <p:cNvSpPr txBox="1"/>
          <p:nvPr>
            <p:ph idx="1" type="body"/>
          </p:nvPr>
        </p:nvSpPr>
        <p:spPr>
          <a:xfrm>
            <a:off x="504825" y="1692275"/>
            <a:ext cx="4452938" cy="704850"/>
          </a:xfrm>
          <a:prstGeom prst="rect">
            <a:avLst/>
          </a:prstGeom>
          <a:noFill/>
          <a:ln>
            <a:noFill/>
          </a:ln>
        </p:spPr>
        <p:txBody>
          <a:bodyPr anchorCtr="0" anchor="b" bIns="0" lIns="0" spcFirstLastPara="1" rIns="0" wrap="square" tIns="28200">
            <a:noAutofit/>
          </a:bodyPr>
          <a:lstStyle>
            <a:lvl1pPr indent="-228600" lvl="0" marL="457200" algn="l">
              <a:lnSpc>
                <a:spcPct val="93000"/>
              </a:lnSpc>
              <a:spcBef>
                <a:spcPts val="0"/>
              </a:spcBef>
              <a:spcAft>
                <a:spcPts val="0"/>
              </a:spcAft>
              <a:buSzPts val="2400"/>
              <a:buNone/>
              <a:defRPr b="1" sz="2400"/>
            </a:lvl1pPr>
            <a:lvl2pPr indent="-228600" lvl="1" marL="914400" algn="l">
              <a:lnSpc>
                <a:spcPct val="93000"/>
              </a:lnSpc>
              <a:spcBef>
                <a:spcPts val="1425"/>
              </a:spcBef>
              <a:spcAft>
                <a:spcPts val="0"/>
              </a:spcAft>
              <a:buSzPts val="2000"/>
              <a:buNone/>
              <a:defRPr b="1" sz="2000"/>
            </a:lvl2pPr>
            <a:lvl3pPr indent="-228600" lvl="2" marL="1371600" algn="l">
              <a:lnSpc>
                <a:spcPct val="93000"/>
              </a:lnSpc>
              <a:spcBef>
                <a:spcPts val="1138"/>
              </a:spcBef>
              <a:spcAft>
                <a:spcPts val="0"/>
              </a:spcAft>
              <a:buSzPts val="1800"/>
              <a:buNone/>
              <a:defRPr b="1" sz="1800"/>
            </a:lvl3pPr>
            <a:lvl4pPr indent="-228600" lvl="3" marL="1828800" algn="l">
              <a:lnSpc>
                <a:spcPct val="93000"/>
              </a:lnSpc>
              <a:spcBef>
                <a:spcPts val="850"/>
              </a:spcBef>
              <a:spcAft>
                <a:spcPts val="0"/>
              </a:spcAft>
              <a:buSzPts val="1600"/>
              <a:buNone/>
              <a:defRPr b="1" sz="1600"/>
            </a:lvl4pPr>
            <a:lvl5pPr indent="-228600" lvl="4" marL="2286000" algn="l">
              <a:lnSpc>
                <a:spcPct val="93000"/>
              </a:lnSpc>
              <a:spcBef>
                <a:spcPts val="575"/>
              </a:spcBef>
              <a:spcAft>
                <a:spcPts val="0"/>
              </a:spcAft>
              <a:buSzPts val="1600"/>
              <a:buNone/>
              <a:defRPr b="1" sz="1600"/>
            </a:lvl5pPr>
            <a:lvl6pPr indent="-228600" lvl="5" marL="2743200" algn="l">
              <a:lnSpc>
                <a:spcPct val="93000"/>
              </a:lnSpc>
              <a:spcBef>
                <a:spcPts val="288"/>
              </a:spcBef>
              <a:spcAft>
                <a:spcPts val="0"/>
              </a:spcAft>
              <a:buSzPts val="1600"/>
              <a:buNone/>
              <a:defRPr b="1" sz="1600"/>
            </a:lvl6pPr>
            <a:lvl7pPr indent="-228600" lvl="6" marL="3200400" algn="l">
              <a:lnSpc>
                <a:spcPct val="93000"/>
              </a:lnSpc>
              <a:spcBef>
                <a:spcPts val="288"/>
              </a:spcBef>
              <a:spcAft>
                <a:spcPts val="0"/>
              </a:spcAft>
              <a:buSzPts val="1600"/>
              <a:buNone/>
              <a:defRPr b="1" sz="1600"/>
            </a:lvl7pPr>
            <a:lvl8pPr indent="-228600" lvl="7" marL="3657600" algn="l">
              <a:lnSpc>
                <a:spcPct val="93000"/>
              </a:lnSpc>
              <a:spcBef>
                <a:spcPts val="288"/>
              </a:spcBef>
              <a:spcAft>
                <a:spcPts val="0"/>
              </a:spcAft>
              <a:buSzPts val="1600"/>
              <a:buNone/>
              <a:defRPr b="1" sz="1600"/>
            </a:lvl8pPr>
            <a:lvl9pPr indent="-228600" lvl="8" marL="4114800" algn="l">
              <a:lnSpc>
                <a:spcPct val="93000"/>
              </a:lnSpc>
              <a:spcBef>
                <a:spcPts val="288"/>
              </a:spcBef>
              <a:spcAft>
                <a:spcPts val="288"/>
              </a:spcAft>
              <a:buSzPts val="1600"/>
              <a:buNone/>
              <a:defRPr b="1" sz="1600"/>
            </a:lvl9pPr>
          </a:lstStyle>
          <a:p/>
        </p:txBody>
      </p:sp>
      <p:sp>
        <p:nvSpPr>
          <p:cNvPr id="53" name="Google Shape;53;p8"/>
          <p:cNvSpPr txBox="1"/>
          <p:nvPr>
            <p:ph idx="2" type="body"/>
          </p:nvPr>
        </p:nvSpPr>
        <p:spPr>
          <a:xfrm>
            <a:off x="504825" y="2397125"/>
            <a:ext cx="4452938" cy="4356100"/>
          </a:xfrm>
          <a:prstGeom prst="rect">
            <a:avLst/>
          </a:prstGeom>
          <a:noFill/>
          <a:ln>
            <a:noFill/>
          </a:ln>
        </p:spPr>
        <p:txBody>
          <a:bodyPr anchorCtr="0" anchor="t" bIns="0" lIns="0" spcFirstLastPara="1" rIns="0" wrap="square" tIns="28200">
            <a:noAutofit/>
          </a:bodyPr>
          <a:lstStyle>
            <a:lvl1pPr indent="-381000" lvl="0" marL="457200" algn="l">
              <a:lnSpc>
                <a:spcPct val="93000"/>
              </a:lnSpc>
              <a:spcBef>
                <a:spcPts val="0"/>
              </a:spcBef>
              <a:spcAft>
                <a:spcPts val="0"/>
              </a:spcAft>
              <a:buSzPts val="2400"/>
              <a:buChar char="•"/>
              <a:defRPr sz="2400"/>
            </a:lvl1pPr>
            <a:lvl2pPr indent="-355600" lvl="1" marL="914400" algn="l">
              <a:lnSpc>
                <a:spcPct val="93000"/>
              </a:lnSpc>
              <a:spcBef>
                <a:spcPts val="1425"/>
              </a:spcBef>
              <a:spcAft>
                <a:spcPts val="0"/>
              </a:spcAft>
              <a:buSzPts val="2000"/>
              <a:buChar char="–"/>
              <a:defRPr sz="2000"/>
            </a:lvl2pPr>
            <a:lvl3pPr indent="-342900" lvl="2" marL="1371600" algn="l">
              <a:lnSpc>
                <a:spcPct val="93000"/>
              </a:lnSpc>
              <a:spcBef>
                <a:spcPts val="1138"/>
              </a:spcBef>
              <a:spcAft>
                <a:spcPts val="0"/>
              </a:spcAft>
              <a:buSzPts val="1800"/>
              <a:buChar char="•"/>
              <a:defRPr sz="1800"/>
            </a:lvl3pPr>
            <a:lvl4pPr indent="-330200" lvl="3" marL="1828800" algn="l">
              <a:lnSpc>
                <a:spcPct val="93000"/>
              </a:lnSpc>
              <a:spcBef>
                <a:spcPts val="850"/>
              </a:spcBef>
              <a:spcAft>
                <a:spcPts val="0"/>
              </a:spcAft>
              <a:buSzPts val="1600"/>
              <a:buChar char="–"/>
              <a:defRPr sz="1600"/>
            </a:lvl4pPr>
            <a:lvl5pPr indent="-330200" lvl="4" marL="2286000" algn="l">
              <a:lnSpc>
                <a:spcPct val="93000"/>
              </a:lnSpc>
              <a:spcBef>
                <a:spcPts val="575"/>
              </a:spcBef>
              <a:spcAft>
                <a:spcPts val="0"/>
              </a:spcAft>
              <a:buSzPts val="1600"/>
              <a:buChar char="»"/>
              <a:defRPr sz="1600"/>
            </a:lvl5pPr>
            <a:lvl6pPr indent="-228600" lvl="5" marL="2743200" algn="l">
              <a:lnSpc>
                <a:spcPct val="93000"/>
              </a:lnSpc>
              <a:spcBef>
                <a:spcPts val="288"/>
              </a:spcBef>
              <a:spcAft>
                <a:spcPts val="0"/>
              </a:spcAft>
              <a:buSzPts val="1400"/>
              <a:buNone/>
              <a:defRPr sz="1600"/>
            </a:lvl6pPr>
            <a:lvl7pPr indent="-228600" lvl="6" marL="3200400" algn="l">
              <a:lnSpc>
                <a:spcPct val="93000"/>
              </a:lnSpc>
              <a:spcBef>
                <a:spcPts val="288"/>
              </a:spcBef>
              <a:spcAft>
                <a:spcPts val="0"/>
              </a:spcAft>
              <a:buSzPts val="1400"/>
              <a:buNone/>
              <a:defRPr sz="1600"/>
            </a:lvl7pPr>
            <a:lvl8pPr indent="-228600" lvl="7" marL="3657600" algn="l">
              <a:lnSpc>
                <a:spcPct val="93000"/>
              </a:lnSpc>
              <a:spcBef>
                <a:spcPts val="288"/>
              </a:spcBef>
              <a:spcAft>
                <a:spcPts val="0"/>
              </a:spcAft>
              <a:buSzPts val="1400"/>
              <a:buNone/>
              <a:defRPr sz="1600"/>
            </a:lvl8pPr>
            <a:lvl9pPr indent="-228600" lvl="8" marL="4114800" algn="l">
              <a:lnSpc>
                <a:spcPct val="93000"/>
              </a:lnSpc>
              <a:spcBef>
                <a:spcPts val="288"/>
              </a:spcBef>
              <a:spcAft>
                <a:spcPts val="288"/>
              </a:spcAft>
              <a:buSzPts val="1400"/>
              <a:buNone/>
              <a:defRPr sz="1600"/>
            </a:lvl9pPr>
          </a:lstStyle>
          <a:p/>
        </p:txBody>
      </p:sp>
      <p:sp>
        <p:nvSpPr>
          <p:cNvPr id="54" name="Google Shape;54;p8"/>
          <p:cNvSpPr txBox="1"/>
          <p:nvPr>
            <p:ph idx="3" type="body"/>
          </p:nvPr>
        </p:nvSpPr>
        <p:spPr>
          <a:xfrm>
            <a:off x="5121275" y="1692275"/>
            <a:ext cx="4456113" cy="704850"/>
          </a:xfrm>
          <a:prstGeom prst="rect">
            <a:avLst/>
          </a:prstGeom>
          <a:noFill/>
          <a:ln>
            <a:noFill/>
          </a:ln>
        </p:spPr>
        <p:txBody>
          <a:bodyPr anchorCtr="0" anchor="b" bIns="0" lIns="0" spcFirstLastPara="1" rIns="0" wrap="square" tIns="28200">
            <a:noAutofit/>
          </a:bodyPr>
          <a:lstStyle>
            <a:lvl1pPr indent="-228600" lvl="0" marL="457200" algn="l">
              <a:lnSpc>
                <a:spcPct val="93000"/>
              </a:lnSpc>
              <a:spcBef>
                <a:spcPts val="0"/>
              </a:spcBef>
              <a:spcAft>
                <a:spcPts val="0"/>
              </a:spcAft>
              <a:buSzPts val="2400"/>
              <a:buNone/>
              <a:defRPr b="1" sz="2400"/>
            </a:lvl1pPr>
            <a:lvl2pPr indent="-228600" lvl="1" marL="914400" algn="l">
              <a:lnSpc>
                <a:spcPct val="93000"/>
              </a:lnSpc>
              <a:spcBef>
                <a:spcPts val="1425"/>
              </a:spcBef>
              <a:spcAft>
                <a:spcPts val="0"/>
              </a:spcAft>
              <a:buSzPts val="2000"/>
              <a:buNone/>
              <a:defRPr b="1" sz="2000"/>
            </a:lvl2pPr>
            <a:lvl3pPr indent="-228600" lvl="2" marL="1371600" algn="l">
              <a:lnSpc>
                <a:spcPct val="93000"/>
              </a:lnSpc>
              <a:spcBef>
                <a:spcPts val="1138"/>
              </a:spcBef>
              <a:spcAft>
                <a:spcPts val="0"/>
              </a:spcAft>
              <a:buSzPts val="1800"/>
              <a:buNone/>
              <a:defRPr b="1" sz="1800"/>
            </a:lvl3pPr>
            <a:lvl4pPr indent="-228600" lvl="3" marL="1828800" algn="l">
              <a:lnSpc>
                <a:spcPct val="93000"/>
              </a:lnSpc>
              <a:spcBef>
                <a:spcPts val="850"/>
              </a:spcBef>
              <a:spcAft>
                <a:spcPts val="0"/>
              </a:spcAft>
              <a:buSzPts val="1600"/>
              <a:buNone/>
              <a:defRPr b="1" sz="1600"/>
            </a:lvl4pPr>
            <a:lvl5pPr indent="-228600" lvl="4" marL="2286000" algn="l">
              <a:lnSpc>
                <a:spcPct val="93000"/>
              </a:lnSpc>
              <a:spcBef>
                <a:spcPts val="575"/>
              </a:spcBef>
              <a:spcAft>
                <a:spcPts val="0"/>
              </a:spcAft>
              <a:buSzPts val="1600"/>
              <a:buNone/>
              <a:defRPr b="1" sz="1600"/>
            </a:lvl5pPr>
            <a:lvl6pPr indent="-228600" lvl="5" marL="2743200" algn="l">
              <a:lnSpc>
                <a:spcPct val="93000"/>
              </a:lnSpc>
              <a:spcBef>
                <a:spcPts val="288"/>
              </a:spcBef>
              <a:spcAft>
                <a:spcPts val="0"/>
              </a:spcAft>
              <a:buSzPts val="1600"/>
              <a:buNone/>
              <a:defRPr b="1" sz="1600"/>
            </a:lvl6pPr>
            <a:lvl7pPr indent="-228600" lvl="6" marL="3200400" algn="l">
              <a:lnSpc>
                <a:spcPct val="93000"/>
              </a:lnSpc>
              <a:spcBef>
                <a:spcPts val="288"/>
              </a:spcBef>
              <a:spcAft>
                <a:spcPts val="0"/>
              </a:spcAft>
              <a:buSzPts val="1600"/>
              <a:buNone/>
              <a:defRPr b="1" sz="1600"/>
            </a:lvl7pPr>
            <a:lvl8pPr indent="-228600" lvl="7" marL="3657600" algn="l">
              <a:lnSpc>
                <a:spcPct val="93000"/>
              </a:lnSpc>
              <a:spcBef>
                <a:spcPts val="288"/>
              </a:spcBef>
              <a:spcAft>
                <a:spcPts val="0"/>
              </a:spcAft>
              <a:buSzPts val="1600"/>
              <a:buNone/>
              <a:defRPr b="1" sz="1600"/>
            </a:lvl8pPr>
            <a:lvl9pPr indent="-228600" lvl="8" marL="4114800" algn="l">
              <a:lnSpc>
                <a:spcPct val="93000"/>
              </a:lnSpc>
              <a:spcBef>
                <a:spcPts val="288"/>
              </a:spcBef>
              <a:spcAft>
                <a:spcPts val="288"/>
              </a:spcAft>
              <a:buSzPts val="1600"/>
              <a:buNone/>
              <a:defRPr b="1" sz="1600"/>
            </a:lvl9pPr>
          </a:lstStyle>
          <a:p/>
        </p:txBody>
      </p:sp>
      <p:sp>
        <p:nvSpPr>
          <p:cNvPr id="55" name="Google Shape;55;p8"/>
          <p:cNvSpPr txBox="1"/>
          <p:nvPr>
            <p:ph idx="4" type="body"/>
          </p:nvPr>
        </p:nvSpPr>
        <p:spPr>
          <a:xfrm>
            <a:off x="5121275" y="2397125"/>
            <a:ext cx="4456113" cy="4356100"/>
          </a:xfrm>
          <a:prstGeom prst="rect">
            <a:avLst/>
          </a:prstGeom>
          <a:noFill/>
          <a:ln>
            <a:noFill/>
          </a:ln>
        </p:spPr>
        <p:txBody>
          <a:bodyPr anchorCtr="0" anchor="t" bIns="0" lIns="0" spcFirstLastPara="1" rIns="0" wrap="square" tIns="28200">
            <a:noAutofit/>
          </a:bodyPr>
          <a:lstStyle>
            <a:lvl1pPr indent="-381000" lvl="0" marL="457200" algn="l">
              <a:lnSpc>
                <a:spcPct val="93000"/>
              </a:lnSpc>
              <a:spcBef>
                <a:spcPts val="0"/>
              </a:spcBef>
              <a:spcAft>
                <a:spcPts val="0"/>
              </a:spcAft>
              <a:buSzPts val="2400"/>
              <a:buChar char="•"/>
              <a:defRPr sz="2400"/>
            </a:lvl1pPr>
            <a:lvl2pPr indent="-355600" lvl="1" marL="914400" algn="l">
              <a:lnSpc>
                <a:spcPct val="93000"/>
              </a:lnSpc>
              <a:spcBef>
                <a:spcPts val="1425"/>
              </a:spcBef>
              <a:spcAft>
                <a:spcPts val="0"/>
              </a:spcAft>
              <a:buSzPts val="2000"/>
              <a:buChar char="–"/>
              <a:defRPr sz="2000"/>
            </a:lvl2pPr>
            <a:lvl3pPr indent="-342900" lvl="2" marL="1371600" algn="l">
              <a:lnSpc>
                <a:spcPct val="93000"/>
              </a:lnSpc>
              <a:spcBef>
                <a:spcPts val="1138"/>
              </a:spcBef>
              <a:spcAft>
                <a:spcPts val="0"/>
              </a:spcAft>
              <a:buSzPts val="1800"/>
              <a:buChar char="•"/>
              <a:defRPr sz="1800"/>
            </a:lvl3pPr>
            <a:lvl4pPr indent="-330200" lvl="3" marL="1828800" algn="l">
              <a:lnSpc>
                <a:spcPct val="93000"/>
              </a:lnSpc>
              <a:spcBef>
                <a:spcPts val="850"/>
              </a:spcBef>
              <a:spcAft>
                <a:spcPts val="0"/>
              </a:spcAft>
              <a:buSzPts val="1600"/>
              <a:buChar char="–"/>
              <a:defRPr sz="1600"/>
            </a:lvl4pPr>
            <a:lvl5pPr indent="-330200" lvl="4" marL="2286000" algn="l">
              <a:lnSpc>
                <a:spcPct val="93000"/>
              </a:lnSpc>
              <a:spcBef>
                <a:spcPts val="575"/>
              </a:spcBef>
              <a:spcAft>
                <a:spcPts val="0"/>
              </a:spcAft>
              <a:buSzPts val="1600"/>
              <a:buChar char="»"/>
              <a:defRPr sz="1600"/>
            </a:lvl5pPr>
            <a:lvl6pPr indent="-228600" lvl="5" marL="2743200" algn="l">
              <a:lnSpc>
                <a:spcPct val="93000"/>
              </a:lnSpc>
              <a:spcBef>
                <a:spcPts val="288"/>
              </a:spcBef>
              <a:spcAft>
                <a:spcPts val="0"/>
              </a:spcAft>
              <a:buSzPts val="1400"/>
              <a:buNone/>
              <a:defRPr sz="1600"/>
            </a:lvl6pPr>
            <a:lvl7pPr indent="-228600" lvl="6" marL="3200400" algn="l">
              <a:lnSpc>
                <a:spcPct val="93000"/>
              </a:lnSpc>
              <a:spcBef>
                <a:spcPts val="288"/>
              </a:spcBef>
              <a:spcAft>
                <a:spcPts val="0"/>
              </a:spcAft>
              <a:buSzPts val="1400"/>
              <a:buNone/>
              <a:defRPr sz="1600"/>
            </a:lvl7pPr>
            <a:lvl8pPr indent="-228600" lvl="7" marL="3657600" algn="l">
              <a:lnSpc>
                <a:spcPct val="93000"/>
              </a:lnSpc>
              <a:spcBef>
                <a:spcPts val="288"/>
              </a:spcBef>
              <a:spcAft>
                <a:spcPts val="0"/>
              </a:spcAft>
              <a:buSzPts val="1400"/>
              <a:buNone/>
              <a:defRPr sz="1600"/>
            </a:lvl8pPr>
            <a:lvl9pPr indent="-228600" lvl="8" marL="4114800" algn="l">
              <a:lnSpc>
                <a:spcPct val="93000"/>
              </a:lnSpc>
              <a:spcBef>
                <a:spcPts val="288"/>
              </a:spcBef>
              <a:spcAft>
                <a:spcPts val="288"/>
              </a:spcAft>
              <a:buSzPts val="1400"/>
              <a:buNone/>
              <a:defRPr sz="1600"/>
            </a:lvl9pPr>
          </a:lstStyle>
          <a:p/>
        </p:txBody>
      </p:sp>
      <p:sp>
        <p:nvSpPr>
          <p:cNvPr id="56" name="Google Shape;56;p8"/>
          <p:cNvSpPr txBox="1"/>
          <p:nvPr>
            <p:ph idx="10" type="dt"/>
          </p:nvPr>
        </p:nvSpPr>
        <p:spPr>
          <a:xfrm>
            <a:off x="539750" y="6318250"/>
            <a:ext cx="2346325"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57" name="Google Shape;57;p8"/>
          <p:cNvSpPr txBox="1"/>
          <p:nvPr>
            <p:ph idx="11" type="ftr"/>
          </p:nvPr>
        </p:nvSpPr>
        <p:spPr>
          <a:xfrm>
            <a:off x="3267075" y="6346825"/>
            <a:ext cx="3194050"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58" name="Google Shape;58;p8"/>
          <p:cNvSpPr txBox="1"/>
          <p:nvPr>
            <p:ph idx="12" type="sldNum"/>
          </p:nvPr>
        </p:nvSpPr>
        <p:spPr>
          <a:xfrm>
            <a:off x="6831012" y="6346825"/>
            <a:ext cx="2346325" cy="519112"/>
          </a:xfrm>
          <a:prstGeom prst="rect">
            <a:avLst/>
          </a:prstGeom>
          <a:noFill/>
          <a:ln>
            <a:noFill/>
          </a:ln>
        </p:spPr>
        <p:txBody>
          <a:bodyPr anchorCtr="0" anchor="t" bIns="0" lIns="0" spcFirstLastPara="1" rIns="0" wrap="square" tIns="0">
            <a:noAutofit/>
          </a:bodyPr>
          <a:lstStyle>
            <a:lvl1pPr indent="0" lvl="0"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9"/>
          <p:cNvSpPr txBox="1"/>
          <p:nvPr>
            <p:ph type="title"/>
          </p:nvPr>
        </p:nvSpPr>
        <p:spPr>
          <a:xfrm>
            <a:off x="720725" y="684212"/>
            <a:ext cx="8458200" cy="102235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61" name="Google Shape;61;p9"/>
          <p:cNvSpPr txBox="1"/>
          <p:nvPr>
            <p:ph idx="1" type="body"/>
          </p:nvPr>
        </p:nvSpPr>
        <p:spPr>
          <a:xfrm>
            <a:off x="720725" y="1949450"/>
            <a:ext cx="4349750" cy="4383088"/>
          </a:xfrm>
          <a:prstGeom prst="rect">
            <a:avLst/>
          </a:prstGeom>
          <a:noFill/>
          <a:ln>
            <a:noFill/>
          </a:ln>
        </p:spPr>
        <p:txBody>
          <a:bodyPr anchorCtr="0" anchor="t" bIns="0" lIns="0" spcFirstLastPara="1" rIns="0" wrap="square" tIns="28200">
            <a:noAutofit/>
          </a:bodyPr>
          <a:lstStyle>
            <a:lvl1pPr indent="-406400" lvl="0" marL="457200" algn="l">
              <a:lnSpc>
                <a:spcPct val="93000"/>
              </a:lnSpc>
              <a:spcBef>
                <a:spcPts val="0"/>
              </a:spcBef>
              <a:spcAft>
                <a:spcPts val="0"/>
              </a:spcAft>
              <a:buSzPts val="2800"/>
              <a:buChar char="•"/>
              <a:defRPr sz="2800"/>
            </a:lvl1pPr>
            <a:lvl2pPr indent="-381000" lvl="1" marL="914400" algn="l">
              <a:lnSpc>
                <a:spcPct val="93000"/>
              </a:lnSpc>
              <a:spcBef>
                <a:spcPts val="1425"/>
              </a:spcBef>
              <a:spcAft>
                <a:spcPts val="0"/>
              </a:spcAft>
              <a:buSzPts val="2400"/>
              <a:buChar char="–"/>
              <a:defRPr sz="2400"/>
            </a:lvl2pPr>
            <a:lvl3pPr indent="-355600" lvl="2" marL="1371600" algn="l">
              <a:lnSpc>
                <a:spcPct val="93000"/>
              </a:lnSpc>
              <a:spcBef>
                <a:spcPts val="1138"/>
              </a:spcBef>
              <a:spcAft>
                <a:spcPts val="0"/>
              </a:spcAft>
              <a:buSzPts val="2000"/>
              <a:buChar char="•"/>
              <a:defRPr sz="2000"/>
            </a:lvl3pPr>
            <a:lvl4pPr indent="-342900" lvl="3" marL="1828800" algn="l">
              <a:lnSpc>
                <a:spcPct val="93000"/>
              </a:lnSpc>
              <a:spcBef>
                <a:spcPts val="850"/>
              </a:spcBef>
              <a:spcAft>
                <a:spcPts val="0"/>
              </a:spcAft>
              <a:buSzPts val="1800"/>
              <a:buChar char="–"/>
              <a:defRPr sz="1800"/>
            </a:lvl4pPr>
            <a:lvl5pPr indent="-342900" lvl="4" marL="2286000" algn="l">
              <a:lnSpc>
                <a:spcPct val="93000"/>
              </a:lnSpc>
              <a:spcBef>
                <a:spcPts val="575"/>
              </a:spcBef>
              <a:spcAft>
                <a:spcPts val="0"/>
              </a:spcAft>
              <a:buSzPts val="1800"/>
              <a:buChar char="»"/>
              <a:defRPr sz="1800"/>
            </a:lvl5pPr>
            <a:lvl6pPr indent="-228600" lvl="5" marL="2743200" algn="l">
              <a:lnSpc>
                <a:spcPct val="93000"/>
              </a:lnSpc>
              <a:spcBef>
                <a:spcPts val="288"/>
              </a:spcBef>
              <a:spcAft>
                <a:spcPts val="0"/>
              </a:spcAft>
              <a:buSzPts val="1400"/>
              <a:buNone/>
              <a:defRPr sz="1800"/>
            </a:lvl6pPr>
            <a:lvl7pPr indent="-228600" lvl="6" marL="3200400" algn="l">
              <a:lnSpc>
                <a:spcPct val="93000"/>
              </a:lnSpc>
              <a:spcBef>
                <a:spcPts val="288"/>
              </a:spcBef>
              <a:spcAft>
                <a:spcPts val="0"/>
              </a:spcAft>
              <a:buSzPts val="1400"/>
              <a:buNone/>
              <a:defRPr sz="1800"/>
            </a:lvl7pPr>
            <a:lvl8pPr indent="-228600" lvl="7" marL="3657600" algn="l">
              <a:lnSpc>
                <a:spcPct val="93000"/>
              </a:lnSpc>
              <a:spcBef>
                <a:spcPts val="288"/>
              </a:spcBef>
              <a:spcAft>
                <a:spcPts val="0"/>
              </a:spcAft>
              <a:buSzPts val="1400"/>
              <a:buNone/>
              <a:defRPr sz="1800"/>
            </a:lvl8pPr>
            <a:lvl9pPr indent="-228600" lvl="8" marL="4114800" algn="l">
              <a:lnSpc>
                <a:spcPct val="93000"/>
              </a:lnSpc>
              <a:spcBef>
                <a:spcPts val="288"/>
              </a:spcBef>
              <a:spcAft>
                <a:spcPts val="288"/>
              </a:spcAft>
              <a:buSzPts val="1400"/>
              <a:buNone/>
              <a:defRPr sz="1800"/>
            </a:lvl9pPr>
          </a:lstStyle>
          <a:p/>
        </p:txBody>
      </p:sp>
      <p:sp>
        <p:nvSpPr>
          <p:cNvPr id="62" name="Google Shape;62;p9"/>
          <p:cNvSpPr txBox="1"/>
          <p:nvPr>
            <p:ph idx="2" type="body"/>
          </p:nvPr>
        </p:nvSpPr>
        <p:spPr>
          <a:xfrm>
            <a:off x="5222875" y="1949450"/>
            <a:ext cx="4351338" cy="4383088"/>
          </a:xfrm>
          <a:prstGeom prst="rect">
            <a:avLst/>
          </a:prstGeom>
          <a:noFill/>
          <a:ln>
            <a:noFill/>
          </a:ln>
        </p:spPr>
        <p:txBody>
          <a:bodyPr anchorCtr="0" anchor="t" bIns="0" lIns="0" spcFirstLastPara="1" rIns="0" wrap="square" tIns="28200">
            <a:noAutofit/>
          </a:bodyPr>
          <a:lstStyle>
            <a:lvl1pPr indent="-406400" lvl="0" marL="457200" algn="l">
              <a:lnSpc>
                <a:spcPct val="93000"/>
              </a:lnSpc>
              <a:spcBef>
                <a:spcPts val="0"/>
              </a:spcBef>
              <a:spcAft>
                <a:spcPts val="0"/>
              </a:spcAft>
              <a:buSzPts val="2800"/>
              <a:buChar char="•"/>
              <a:defRPr sz="2800"/>
            </a:lvl1pPr>
            <a:lvl2pPr indent="-381000" lvl="1" marL="914400" algn="l">
              <a:lnSpc>
                <a:spcPct val="93000"/>
              </a:lnSpc>
              <a:spcBef>
                <a:spcPts val="1425"/>
              </a:spcBef>
              <a:spcAft>
                <a:spcPts val="0"/>
              </a:spcAft>
              <a:buSzPts val="2400"/>
              <a:buChar char="–"/>
              <a:defRPr sz="2400"/>
            </a:lvl2pPr>
            <a:lvl3pPr indent="-355600" lvl="2" marL="1371600" algn="l">
              <a:lnSpc>
                <a:spcPct val="93000"/>
              </a:lnSpc>
              <a:spcBef>
                <a:spcPts val="1138"/>
              </a:spcBef>
              <a:spcAft>
                <a:spcPts val="0"/>
              </a:spcAft>
              <a:buSzPts val="2000"/>
              <a:buChar char="•"/>
              <a:defRPr sz="2000"/>
            </a:lvl3pPr>
            <a:lvl4pPr indent="-342900" lvl="3" marL="1828800" algn="l">
              <a:lnSpc>
                <a:spcPct val="93000"/>
              </a:lnSpc>
              <a:spcBef>
                <a:spcPts val="850"/>
              </a:spcBef>
              <a:spcAft>
                <a:spcPts val="0"/>
              </a:spcAft>
              <a:buSzPts val="1800"/>
              <a:buChar char="–"/>
              <a:defRPr sz="1800"/>
            </a:lvl4pPr>
            <a:lvl5pPr indent="-342900" lvl="4" marL="2286000" algn="l">
              <a:lnSpc>
                <a:spcPct val="93000"/>
              </a:lnSpc>
              <a:spcBef>
                <a:spcPts val="575"/>
              </a:spcBef>
              <a:spcAft>
                <a:spcPts val="0"/>
              </a:spcAft>
              <a:buSzPts val="1800"/>
              <a:buChar char="»"/>
              <a:defRPr sz="1800"/>
            </a:lvl5pPr>
            <a:lvl6pPr indent="-228600" lvl="5" marL="2743200" algn="l">
              <a:lnSpc>
                <a:spcPct val="93000"/>
              </a:lnSpc>
              <a:spcBef>
                <a:spcPts val="288"/>
              </a:spcBef>
              <a:spcAft>
                <a:spcPts val="0"/>
              </a:spcAft>
              <a:buSzPts val="1400"/>
              <a:buNone/>
              <a:defRPr sz="1800"/>
            </a:lvl6pPr>
            <a:lvl7pPr indent="-228600" lvl="6" marL="3200400" algn="l">
              <a:lnSpc>
                <a:spcPct val="93000"/>
              </a:lnSpc>
              <a:spcBef>
                <a:spcPts val="288"/>
              </a:spcBef>
              <a:spcAft>
                <a:spcPts val="0"/>
              </a:spcAft>
              <a:buSzPts val="1400"/>
              <a:buNone/>
              <a:defRPr sz="1800"/>
            </a:lvl7pPr>
            <a:lvl8pPr indent="-228600" lvl="7" marL="3657600" algn="l">
              <a:lnSpc>
                <a:spcPct val="93000"/>
              </a:lnSpc>
              <a:spcBef>
                <a:spcPts val="288"/>
              </a:spcBef>
              <a:spcAft>
                <a:spcPts val="0"/>
              </a:spcAft>
              <a:buSzPts val="1400"/>
              <a:buNone/>
              <a:defRPr sz="1800"/>
            </a:lvl8pPr>
            <a:lvl9pPr indent="-228600" lvl="8" marL="4114800" algn="l">
              <a:lnSpc>
                <a:spcPct val="93000"/>
              </a:lnSpc>
              <a:spcBef>
                <a:spcPts val="288"/>
              </a:spcBef>
              <a:spcAft>
                <a:spcPts val="288"/>
              </a:spcAft>
              <a:buSzPts val="1400"/>
              <a:buNone/>
              <a:defRPr sz="1800"/>
            </a:lvl9pPr>
          </a:lstStyle>
          <a:p/>
        </p:txBody>
      </p:sp>
      <p:sp>
        <p:nvSpPr>
          <p:cNvPr id="63" name="Google Shape;63;p9"/>
          <p:cNvSpPr txBox="1"/>
          <p:nvPr>
            <p:ph idx="10" type="dt"/>
          </p:nvPr>
        </p:nvSpPr>
        <p:spPr>
          <a:xfrm>
            <a:off x="539750" y="6318250"/>
            <a:ext cx="2346325"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64" name="Google Shape;64;p9"/>
          <p:cNvSpPr txBox="1"/>
          <p:nvPr>
            <p:ph idx="11" type="ftr"/>
          </p:nvPr>
        </p:nvSpPr>
        <p:spPr>
          <a:xfrm>
            <a:off x="3267075" y="6346825"/>
            <a:ext cx="3194050"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65" name="Google Shape;65;p9"/>
          <p:cNvSpPr txBox="1"/>
          <p:nvPr>
            <p:ph idx="12" type="sldNum"/>
          </p:nvPr>
        </p:nvSpPr>
        <p:spPr>
          <a:xfrm>
            <a:off x="6831012" y="6346825"/>
            <a:ext cx="2346325" cy="519112"/>
          </a:xfrm>
          <a:prstGeom prst="rect">
            <a:avLst/>
          </a:prstGeom>
          <a:noFill/>
          <a:ln>
            <a:noFill/>
          </a:ln>
        </p:spPr>
        <p:txBody>
          <a:bodyPr anchorCtr="0" anchor="t" bIns="0" lIns="0" spcFirstLastPara="1" rIns="0" wrap="square" tIns="0">
            <a:noAutofit/>
          </a:bodyPr>
          <a:lstStyle>
            <a:lvl1pPr indent="0" lvl="0"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0"/>
          <p:cNvSpPr txBox="1"/>
          <p:nvPr>
            <p:ph type="title"/>
          </p:nvPr>
        </p:nvSpPr>
        <p:spPr>
          <a:xfrm>
            <a:off x="796925" y="4857750"/>
            <a:ext cx="8567738" cy="1501775"/>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b="1" sz="4000" cap="none"/>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68" name="Google Shape;68;p10"/>
          <p:cNvSpPr txBox="1"/>
          <p:nvPr>
            <p:ph idx="1" type="body"/>
          </p:nvPr>
        </p:nvSpPr>
        <p:spPr>
          <a:xfrm>
            <a:off x="796925" y="3203575"/>
            <a:ext cx="8567738" cy="1654175"/>
          </a:xfrm>
          <a:prstGeom prst="rect">
            <a:avLst/>
          </a:prstGeom>
          <a:noFill/>
          <a:ln>
            <a:noFill/>
          </a:ln>
        </p:spPr>
        <p:txBody>
          <a:bodyPr anchorCtr="0" anchor="b" bIns="0" lIns="0" spcFirstLastPara="1" rIns="0" wrap="square" tIns="28200">
            <a:noAutofit/>
          </a:bodyPr>
          <a:lstStyle>
            <a:lvl1pPr indent="-228600" lvl="0" marL="457200" algn="l">
              <a:lnSpc>
                <a:spcPct val="93000"/>
              </a:lnSpc>
              <a:spcBef>
                <a:spcPts val="0"/>
              </a:spcBef>
              <a:spcAft>
                <a:spcPts val="0"/>
              </a:spcAft>
              <a:buSzPts val="2000"/>
              <a:buNone/>
              <a:defRPr sz="2000"/>
            </a:lvl1pPr>
            <a:lvl2pPr indent="-228600" lvl="1" marL="914400" algn="l">
              <a:lnSpc>
                <a:spcPct val="93000"/>
              </a:lnSpc>
              <a:spcBef>
                <a:spcPts val="1425"/>
              </a:spcBef>
              <a:spcAft>
                <a:spcPts val="0"/>
              </a:spcAft>
              <a:buSzPts val="1800"/>
              <a:buNone/>
              <a:defRPr sz="1800"/>
            </a:lvl2pPr>
            <a:lvl3pPr indent="-228600" lvl="2" marL="1371600" algn="l">
              <a:lnSpc>
                <a:spcPct val="93000"/>
              </a:lnSpc>
              <a:spcBef>
                <a:spcPts val="1138"/>
              </a:spcBef>
              <a:spcAft>
                <a:spcPts val="0"/>
              </a:spcAft>
              <a:buSzPts val="1600"/>
              <a:buNone/>
              <a:defRPr sz="1600"/>
            </a:lvl3pPr>
            <a:lvl4pPr indent="-228600" lvl="3" marL="1828800" algn="l">
              <a:lnSpc>
                <a:spcPct val="93000"/>
              </a:lnSpc>
              <a:spcBef>
                <a:spcPts val="850"/>
              </a:spcBef>
              <a:spcAft>
                <a:spcPts val="0"/>
              </a:spcAft>
              <a:buSzPts val="1400"/>
              <a:buNone/>
              <a:defRPr sz="1400"/>
            </a:lvl4pPr>
            <a:lvl5pPr indent="-228600" lvl="4" marL="2286000" algn="l">
              <a:lnSpc>
                <a:spcPct val="93000"/>
              </a:lnSpc>
              <a:spcBef>
                <a:spcPts val="575"/>
              </a:spcBef>
              <a:spcAft>
                <a:spcPts val="0"/>
              </a:spcAft>
              <a:buSzPts val="1400"/>
              <a:buNone/>
              <a:defRPr sz="1400"/>
            </a:lvl5pPr>
            <a:lvl6pPr indent="-228600" lvl="5" marL="2743200" algn="l">
              <a:lnSpc>
                <a:spcPct val="93000"/>
              </a:lnSpc>
              <a:spcBef>
                <a:spcPts val="288"/>
              </a:spcBef>
              <a:spcAft>
                <a:spcPts val="0"/>
              </a:spcAft>
              <a:buSzPts val="1400"/>
              <a:buNone/>
              <a:defRPr sz="1400"/>
            </a:lvl6pPr>
            <a:lvl7pPr indent="-228600" lvl="6" marL="3200400" algn="l">
              <a:lnSpc>
                <a:spcPct val="93000"/>
              </a:lnSpc>
              <a:spcBef>
                <a:spcPts val="288"/>
              </a:spcBef>
              <a:spcAft>
                <a:spcPts val="0"/>
              </a:spcAft>
              <a:buSzPts val="1400"/>
              <a:buNone/>
              <a:defRPr sz="1400"/>
            </a:lvl7pPr>
            <a:lvl8pPr indent="-228600" lvl="7" marL="3657600" algn="l">
              <a:lnSpc>
                <a:spcPct val="93000"/>
              </a:lnSpc>
              <a:spcBef>
                <a:spcPts val="288"/>
              </a:spcBef>
              <a:spcAft>
                <a:spcPts val="0"/>
              </a:spcAft>
              <a:buSzPts val="1400"/>
              <a:buNone/>
              <a:defRPr sz="1400"/>
            </a:lvl8pPr>
            <a:lvl9pPr indent="-228600" lvl="8" marL="4114800" algn="l">
              <a:lnSpc>
                <a:spcPct val="93000"/>
              </a:lnSpc>
              <a:spcBef>
                <a:spcPts val="288"/>
              </a:spcBef>
              <a:spcAft>
                <a:spcPts val="288"/>
              </a:spcAft>
              <a:buSzPts val="1400"/>
              <a:buNone/>
              <a:defRPr sz="1400"/>
            </a:lvl9pPr>
          </a:lstStyle>
          <a:p/>
        </p:txBody>
      </p:sp>
      <p:sp>
        <p:nvSpPr>
          <p:cNvPr id="69" name="Google Shape;69;p10"/>
          <p:cNvSpPr txBox="1"/>
          <p:nvPr>
            <p:ph idx="10" type="dt"/>
          </p:nvPr>
        </p:nvSpPr>
        <p:spPr>
          <a:xfrm>
            <a:off x="539750" y="6318250"/>
            <a:ext cx="2346325"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70" name="Google Shape;70;p10"/>
          <p:cNvSpPr txBox="1"/>
          <p:nvPr>
            <p:ph idx="11" type="ftr"/>
          </p:nvPr>
        </p:nvSpPr>
        <p:spPr>
          <a:xfrm>
            <a:off x="3267075" y="6346825"/>
            <a:ext cx="3194050" cy="519112"/>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71" name="Google Shape;71;p10"/>
          <p:cNvSpPr txBox="1"/>
          <p:nvPr>
            <p:ph idx="12" type="sldNum"/>
          </p:nvPr>
        </p:nvSpPr>
        <p:spPr>
          <a:xfrm>
            <a:off x="6831012" y="6346825"/>
            <a:ext cx="2346325" cy="519112"/>
          </a:xfrm>
          <a:prstGeom prst="rect">
            <a:avLst/>
          </a:prstGeom>
          <a:noFill/>
          <a:ln>
            <a:noFill/>
          </a:ln>
        </p:spPr>
        <p:txBody>
          <a:bodyPr anchorCtr="0" anchor="t" bIns="0" lIns="0" spcFirstLastPara="1" rIns="0" wrap="square" tIns="0">
            <a:noAutofit/>
          </a:bodyPr>
          <a:lstStyle>
            <a:lvl1pPr indent="0" lvl="0"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20725" y="684212"/>
            <a:ext cx="8458200" cy="1022350"/>
          </a:xfrm>
          <a:prstGeom prst="rect">
            <a:avLst/>
          </a:prstGeom>
          <a:noFill/>
          <a:ln>
            <a:noFill/>
          </a:ln>
        </p:spPr>
        <p:txBody>
          <a:bodyPr anchorCtr="0" anchor="ctr" bIns="0" lIns="0" spcFirstLastPara="1" rIns="0" wrap="square" tIns="0">
            <a:noAutofit/>
          </a:bodyPr>
          <a:lstStyle>
            <a:lvl1pPr lvl="0" marR="0" rtl="0" algn="ctr">
              <a:lnSpc>
                <a:spcPct val="93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ctr">
              <a:lnSpc>
                <a:spcPct val="93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ctr">
              <a:lnSpc>
                <a:spcPct val="93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ctr">
              <a:lnSpc>
                <a:spcPct val="93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ctr">
              <a:lnSpc>
                <a:spcPct val="93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ctr">
              <a:lnSpc>
                <a:spcPct val="93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ctr">
              <a:lnSpc>
                <a:spcPct val="93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ctr">
              <a:lnSpc>
                <a:spcPct val="93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ctr">
              <a:lnSpc>
                <a:spcPct val="93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720725" y="1949450"/>
            <a:ext cx="8853487" cy="4383087"/>
          </a:xfrm>
          <a:prstGeom prst="rect">
            <a:avLst/>
          </a:prstGeom>
          <a:noFill/>
          <a:ln>
            <a:noFill/>
          </a:ln>
        </p:spPr>
        <p:txBody>
          <a:bodyPr anchorCtr="0" anchor="t" bIns="0" lIns="0" spcFirstLastPara="1" rIns="0" wrap="square" tIns="28200">
            <a:noAutofit/>
          </a:bodyPr>
          <a:lstStyle>
            <a:lvl1pPr indent="-431800" lvl="0" marL="457200" marR="0" rtl="0" algn="l">
              <a:lnSpc>
                <a:spcPct val="93000"/>
              </a:lnSpc>
              <a:spcBef>
                <a:spcPts val="0"/>
              </a:spcBef>
              <a:spcAft>
                <a:spcPts val="0"/>
              </a:spcAft>
              <a:buClr>
                <a:srgbClr val="000000"/>
              </a:buClr>
              <a:buSzPts val="3200"/>
              <a:buFont typeface="Times New Roman"/>
              <a:buChar char="•"/>
              <a:defRPr b="0" i="0" sz="3200" u="none" cap="none" strike="noStrike">
                <a:solidFill>
                  <a:srgbClr val="000000"/>
                </a:solidFill>
                <a:latin typeface="Arial"/>
                <a:ea typeface="Arial"/>
                <a:cs typeface="Arial"/>
                <a:sym typeface="Arial"/>
              </a:defRPr>
            </a:lvl1pPr>
            <a:lvl2pPr indent="-406400" lvl="1" marL="914400" marR="0" rtl="0" algn="l">
              <a:lnSpc>
                <a:spcPct val="93000"/>
              </a:lnSpc>
              <a:spcBef>
                <a:spcPts val="1425"/>
              </a:spcBef>
              <a:spcAft>
                <a:spcPts val="0"/>
              </a:spcAft>
              <a:buClr>
                <a:srgbClr val="000000"/>
              </a:buClr>
              <a:buSzPts val="2800"/>
              <a:buFont typeface="Times New Roman"/>
              <a:buChar char="–"/>
              <a:defRPr b="0" i="0" sz="2800" u="none" cap="none" strike="noStrike">
                <a:solidFill>
                  <a:srgbClr val="000000"/>
                </a:solidFill>
                <a:latin typeface="Arial"/>
                <a:ea typeface="Arial"/>
                <a:cs typeface="Arial"/>
                <a:sym typeface="Arial"/>
              </a:defRPr>
            </a:lvl2pPr>
            <a:lvl3pPr indent="-381000" lvl="2" marL="1371600" marR="0" rtl="0" algn="l">
              <a:lnSpc>
                <a:spcPct val="93000"/>
              </a:lnSpc>
              <a:spcBef>
                <a:spcPts val="1138"/>
              </a:spcBef>
              <a:spcAft>
                <a:spcPts val="0"/>
              </a:spcAft>
              <a:buClr>
                <a:srgbClr val="000000"/>
              </a:buClr>
              <a:buSzPts val="2400"/>
              <a:buFont typeface="Times New Roman"/>
              <a:buChar char="•"/>
              <a:defRPr b="0" i="0" sz="2400" u="none" cap="none" strike="noStrike">
                <a:solidFill>
                  <a:srgbClr val="000000"/>
                </a:solidFill>
                <a:latin typeface="Arial"/>
                <a:ea typeface="Arial"/>
                <a:cs typeface="Arial"/>
                <a:sym typeface="Arial"/>
              </a:defRPr>
            </a:lvl3pPr>
            <a:lvl4pPr indent="-355600" lvl="3" marL="1828800" marR="0" rtl="0" algn="l">
              <a:lnSpc>
                <a:spcPct val="93000"/>
              </a:lnSpc>
              <a:spcBef>
                <a:spcPts val="850"/>
              </a:spcBef>
              <a:spcAft>
                <a:spcPts val="0"/>
              </a:spcAft>
              <a:buClr>
                <a:srgbClr val="000000"/>
              </a:buClr>
              <a:buSzPts val="2000"/>
              <a:buFont typeface="Times New Roman"/>
              <a:buChar char="–"/>
              <a:defRPr b="0" i="0" sz="2000" u="none" cap="none" strike="noStrike">
                <a:solidFill>
                  <a:srgbClr val="000000"/>
                </a:solidFill>
                <a:latin typeface="Arial"/>
                <a:ea typeface="Arial"/>
                <a:cs typeface="Arial"/>
                <a:sym typeface="Arial"/>
              </a:defRPr>
            </a:lvl4pPr>
            <a:lvl5pPr indent="-355600" lvl="4" marL="2286000" marR="0" rtl="0" algn="l">
              <a:lnSpc>
                <a:spcPct val="93000"/>
              </a:lnSpc>
              <a:spcBef>
                <a:spcPts val="575"/>
              </a:spcBef>
              <a:spcAft>
                <a:spcPts val="0"/>
              </a:spcAft>
              <a:buClr>
                <a:srgbClr val="000000"/>
              </a:buClr>
              <a:buSzPts val="2000"/>
              <a:buFont typeface="Times New Roman"/>
              <a:buChar char="»"/>
              <a:defRPr b="0" i="0" sz="2000" u="none" cap="none" strike="noStrike">
                <a:solidFill>
                  <a:srgbClr val="000000"/>
                </a:solidFill>
                <a:latin typeface="Arial"/>
                <a:ea typeface="Arial"/>
                <a:cs typeface="Arial"/>
                <a:sym typeface="Arial"/>
              </a:defRPr>
            </a:lvl5pPr>
            <a:lvl6pPr indent="-228600" lvl="5" marL="2743200" marR="0" rtl="0" algn="l">
              <a:lnSpc>
                <a:spcPct val="93000"/>
              </a:lnSpc>
              <a:spcBef>
                <a:spcPts val="28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6pPr>
            <a:lvl7pPr indent="-228600" lvl="6" marL="3200400" marR="0" rtl="0" algn="l">
              <a:lnSpc>
                <a:spcPct val="93000"/>
              </a:lnSpc>
              <a:spcBef>
                <a:spcPts val="28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7pPr>
            <a:lvl8pPr indent="-228600" lvl="7" marL="3657600" marR="0" rtl="0" algn="l">
              <a:lnSpc>
                <a:spcPct val="93000"/>
              </a:lnSpc>
              <a:spcBef>
                <a:spcPts val="28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8pPr>
            <a:lvl9pPr indent="-228600" lvl="8" marL="4114800" marR="0" rtl="0" algn="l">
              <a:lnSpc>
                <a:spcPct val="93000"/>
              </a:lnSpc>
              <a:spcBef>
                <a:spcPts val="288"/>
              </a:spcBef>
              <a:spcAft>
                <a:spcPts val="288"/>
              </a:spcAft>
              <a:buClr>
                <a:srgbClr val="000000"/>
              </a:buClr>
              <a:buSzPts val="1400"/>
              <a:buFont typeface="Arial"/>
              <a:buNone/>
              <a:defRPr b="0" i="0" sz="2000" u="none" cap="none" strike="noStrike">
                <a:solidFill>
                  <a:srgbClr val="000000"/>
                </a:solidFill>
                <a:latin typeface="Arial"/>
                <a:ea typeface="Arial"/>
                <a:cs typeface="Arial"/>
                <a:sym typeface="Arial"/>
              </a:defRPr>
            </a:lvl9pPr>
          </a:lstStyle>
          <a:p/>
        </p:txBody>
      </p:sp>
      <p:sp>
        <p:nvSpPr>
          <p:cNvPr id="12" name="Google Shape;12;p1"/>
          <p:cNvSpPr txBox="1"/>
          <p:nvPr>
            <p:ph idx="10" type="dt"/>
          </p:nvPr>
        </p:nvSpPr>
        <p:spPr>
          <a:xfrm>
            <a:off x="539750" y="6318250"/>
            <a:ext cx="2346325" cy="519112"/>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267075" y="6346825"/>
            <a:ext cx="3194050" cy="519112"/>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93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831012" y="6346825"/>
            <a:ext cx="2346325" cy="519112"/>
          </a:xfrm>
          <a:prstGeom prst="rect">
            <a:avLst/>
          </a:prstGeom>
          <a:noFill/>
          <a:ln>
            <a:noFill/>
          </a:ln>
        </p:spPr>
        <p:txBody>
          <a:bodyPr anchorCtr="0" anchor="t" bIns="0" lIns="0" spcFirstLastPara="1" rIns="0" wrap="square" tIns="0">
            <a:noAutofit/>
          </a:bodyPr>
          <a:lstStyle>
            <a:lvl1pPr indent="0" lvl="0" marL="0" marR="0" rtl="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8.jp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pn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6.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3.jp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jpg"/><Relationship Id="rId4" Type="http://schemas.openxmlformats.org/officeDocument/2006/relationships/image" Target="../media/image21.jpg"/><Relationship Id="rId5" Type="http://schemas.openxmlformats.org/officeDocument/2006/relationships/image" Target="../media/image2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parallaximag.gr/" TargetMode="External"/><Relationship Id="rId4" Type="http://schemas.openxmlformats.org/officeDocument/2006/relationships/hyperlink" Target="https://ditika.gr" TargetMode="External"/><Relationship Id="rId5" Type="http://schemas.openxmlformats.org/officeDocument/2006/relationships/hyperlink" Target="https://www.avatonpress.gr" TargetMode="External"/><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nvSpPr>
        <p:spPr>
          <a:xfrm>
            <a:off x="842125" y="3870498"/>
            <a:ext cx="8501062" cy="1071562"/>
          </a:xfrm>
          <a:prstGeom prst="rect">
            <a:avLst/>
          </a:prstGeom>
          <a:noFill/>
          <a:ln>
            <a:noFill/>
          </a:ln>
        </p:spPr>
        <p:txBody>
          <a:bodyPr anchorCtr="0" anchor="t" bIns="45000" lIns="90000" spcFirstLastPara="1" rIns="90000" wrap="square" tIns="60875">
            <a:noAutofit/>
          </a:bodyPr>
          <a:lstStyle/>
          <a:p>
            <a:pPr indent="0" lvl="0" marL="0" marR="0" rtl="0" algn="ctr">
              <a:lnSpc>
                <a:spcPct val="93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Σωκράτης  Σεϊτανίδης</a:t>
            </a:r>
            <a:endParaRPr b="0" i="0" sz="1400" u="none" cap="none" strike="noStrike">
              <a:solidFill>
                <a:srgbClr val="000000"/>
              </a:solidFill>
              <a:latin typeface="Arial"/>
              <a:ea typeface="Arial"/>
              <a:cs typeface="Arial"/>
              <a:sym typeface="Arial"/>
            </a:endParaRPr>
          </a:p>
          <a:p>
            <a:pPr indent="0" lvl="0" marL="0" marR="0" rtl="0" algn="ctr">
              <a:lnSpc>
                <a:spcPct val="93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93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Χωροτάκτης - Πολεοδόμος Μηχ. – Υποψήφιος διδάκτορας ΑΠΘ - Τμήμα Χωρικού Σχεδιασμού Περιφέρειας Κεντρικής Μακεδονίας - ΜΑ Urban Design Cardiff University, MSc Σχεδιασμός, Οργάνωση και Διαχείρισης Μεταφορών ΑΠΘ</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90" name="Google Shape;90;p13"/>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91" name="Google Shape;91;p13"/>
          <p:cNvSpPr txBox="1"/>
          <p:nvPr/>
        </p:nvSpPr>
        <p:spPr>
          <a:xfrm>
            <a:off x="745749" y="2301519"/>
            <a:ext cx="8501100" cy="779276"/>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Πάρκο Καρατάσιου: Σχεδιασμός και διαχείριση μέσα από τη συνεργασία Δήμου και πολιτών </a:t>
            </a:r>
            <a:endParaRPr b="0" i="0" sz="1400" u="none" cap="none" strike="noStrike">
              <a:solidFill>
                <a:srgbClr val="000000"/>
              </a:solidFill>
              <a:latin typeface="Arial"/>
              <a:ea typeface="Arial"/>
              <a:cs typeface="Arial"/>
              <a:sym typeface="Arial"/>
            </a:endParaRPr>
          </a:p>
        </p:txBody>
      </p:sp>
      <p:sp>
        <p:nvSpPr>
          <p:cNvPr id="92" name="Google Shape;92;p13"/>
          <p:cNvSpPr txBox="1"/>
          <p:nvPr/>
        </p:nvSpPr>
        <p:spPr>
          <a:xfrm>
            <a:off x="833813" y="5931016"/>
            <a:ext cx="8643937" cy="571500"/>
          </a:xfrm>
          <a:prstGeom prst="rect">
            <a:avLst/>
          </a:prstGeom>
          <a:noFill/>
          <a:ln>
            <a:noFill/>
          </a:ln>
        </p:spPr>
        <p:txBody>
          <a:bodyPr anchorCtr="0" anchor="t" bIns="45000" lIns="90000" spcFirstLastPara="1" rIns="90000" wrap="square" tIns="60875">
            <a:noAutofit/>
          </a:bodyPr>
          <a:lstStyle/>
          <a:p>
            <a:pPr indent="0" lvl="0" marL="0" marR="0" rtl="0" algn="ctr">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Θεσσαλονίκη,  12 Απρ</a:t>
            </a:r>
            <a:r>
              <a:rPr lang="en-US" sz="1800">
                <a:solidFill>
                  <a:schemeClr val="dk1"/>
                </a:solidFill>
              </a:rPr>
              <a:t>ιλίου</a:t>
            </a:r>
            <a:r>
              <a:rPr b="0" i="0" lang="en-US" sz="1800" u="none" cap="none" strike="noStrike">
                <a:solidFill>
                  <a:schemeClr val="dk1"/>
                </a:solidFill>
                <a:latin typeface="Arial"/>
                <a:ea typeface="Arial"/>
                <a:cs typeface="Arial"/>
                <a:sym typeface="Arial"/>
              </a:rPr>
              <a:t> 2022</a:t>
            </a:r>
            <a:endParaRPr b="0" i="0" sz="14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93" name="Google Shape;93;p13"/>
          <p:cNvPicPr preferRelativeResize="0"/>
          <p:nvPr/>
        </p:nvPicPr>
        <p:blipFill rotWithShape="1">
          <a:blip r:embed="rId3">
            <a:alphaModFix/>
          </a:blip>
          <a:srcRect b="0" l="0" r="0" t="0"/>
          <a:stretch/>
        </p:blipFill>
        <p:spPr>
          <a:xfrm>
            <a:off x="1740762" y="257694"/>
            <a:ext cx="399829" cy="407325"/>
          </a:xfrm>
          <a:prstGeom prst="rect">
            <a:avLst/>
          </a:prstGeom>
          <a:noFill/>
          <a:ln>
            <a:noFill/>
          </a:ln>
        </p:spPr>
      </p:pic>
      <p:sp>
        <p:nvSpPr>
          <p:cNvPr id="94" name="Google Shape;94;p13"/>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182" name="Google Shape;182;p22"/>
          <p:cNvSpPr txBox="1"/>
          <p:nvPr/>
        </p:nvSpPr>
        <p:spPr>
          <a:xfrm>
            <a:off x="754062" y="85090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Γράφημα απάντησης φορμών. Τίτλος ερωτήματος: 1. Φύλο:. Αριθμός απαντήσεων: 238 απαντήσεις." id="183" name="Google Shape;183;p22"/>
          <p:cNvPicPr preferRelativeResize="0"/>
          <p:nvPr/>
        </p:nvPicPr>
        <p:blipFill rotWithShape="1">
          <a:blip r:embed="rId3">
            <a:alphaModFix/>
          </a:blip>
          <a:srcRect b="0" l="0" r="0" t="22464"/>
          <a:stretch/>
        </p:blipFill>
        <p:spPr>
          <a:xfrm>
            <a:off x="0" y="2690853"/>
            <a:ext cx="10080624" cy="3280688"/>
          </a:xfrm>
          <a:prstGeom prst="rect">
            <a:avLst/>
          </a:prstGeom>
          <a:noFill/>
          <a:ln>
            <a:noFill/>
          </a:ln>
        </p:spPr>
      </p:pic>
      <p:sp>
        <p:nvSpPr>
          <p:cNvPr id="184" name="Google Shape;184;p22"/>
          <p:cNvSpPr txBox="1"/>
          <p:nvPr/>
        </p:nvSpPr>
        <p:spPr>
          <a:xfrm>
            <a:off x="756837" y="1867818"/>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1600" u="none" cap="none" strike="noStrike">
                <a:solidFill>
                  <a:schemeClr val="dk1"/>
                </a:solidFill>
                <a:latin typeface="Arial"/>
                <a:ea typeface="Arial"/>
                <a:cs typeface="Arial"/>
                <a:sym typeface="Arial"/>
              </a:rPr>
              <a:t>Φύλο:</a:t>
            </a:r>
            <a:endParaRPr b="0" i="0" sz="16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185" name="Google Shape;185;p22"/>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186" name="Google Shape;186;p22"/>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3"/>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193" name="Google Shape;193;p23"/>
          <p:cNvSpPr txBox="1"/>
          <p:nvPr/>
        </p:nvSpPr>
        <p:spPr>
          <a:xfrm>
            <a:off x="754062" y="85090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Γράφημα απάντησης φορμών. Τίτλος ερωτήματος: 2. Ηλικιακή ομάδα:. Αριθμός απαντήσεων: 238 απαντήσεις." id="194" name="Google Shape;194;p23"/>
          <p:cNvPicPr preferRelativeResize="0"/>
          <p:nvPr/>
        </p:nvPicPr>
        <p:blipFill rotWithShape="1">
          <a:blip r:embed="rId3">
            <a:alphaModFix/>
          </a:blip>
          <a:srcRect b="0" l="0" r="0" t="22464"/>
          <a:stretch/>
        </p:blipFill>
        <p:spPr>
          <a:xfrm>
            <a:off x="0" y="2726634"/>
            <a:ext cx="10080624" cy="3284763"/>
          </a:xfrm>
          <a:prstGeom prst="rect">
            <a:avLst/>
          </a:prstGeom>
          <a:noFill/>
          <a:ln>
            <a:noFill/>
          </a:ln>
        </p:spPr>
      </p:pic>
      <p:sp>
        <p:nvSpPr>
          <p:cNvPr id="195" name="Google Shape;195;p23"/>
          <p:cNvSpPr txBox="1"/>
          <p:nvPr/>
        </p:nvSpPr>
        <p:spPr>
          <a:xfrm>
            <a:off x="756837" y="1867818"/>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1600" u="none" cap="none" strike="noStrike">
                <a:solidFill>
                  <a:schemeClr val="dk1"/>
                </a:solidFill>
                <a:latin typeface="Arial"/>
                <a:ea typeface="Arial"/>
                <a:cs typeface="Arial"/>
                <a:sym typeface="Arial"/>
              </a:rPr>
              <a:t>Ηλικιακή ομάδα:</a:t>
            </a:r>
            <a:endParaRPr b="0" i="0" sz="16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196" name="Google Shape;196;p23"/>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197" name="Google Shape;197;p23"/>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txBox="1"/>
          <p:nvPr/>
        </p:nvSpPr>
        <p:spPr>
          <a:xfrm>
            <a:off x="2682875" y="304800"/>
            <a:ext cx="7286700" cy="4932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204" name="Google Shape;204;p24"/>
          <p:cNvSpPr txBox="1"/>
          <p:nvPr/>
        </p:nvSpPr>
        <p:spPr>
          <a:xfrm>
            <a:off x="754062" y="85090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Γράφημα απάντησης φορμών. Τίτλος ερωτήματος: 7. Πριν από πόσα χρόνια ξεκινήσατε να έρχεστε στο πρώην στρατοπέδου Καρατάσιου;. Αριθμός απαντήσεων: 238 απαντήσεις." id="205" name="Google Shape;205;p24"/>
          <p:cNvPicPr preferRelativeResize="0"/>
          <p:nvPr/>
        </p:nvPicPr>
        <p:blipFill rotWithShape="1">
          <a:blip r:embed="rId3">
            <a:alphaModFix/>
          </a:blip>
          <a:srcRect b="0" l="0" r="0" t="20861"/>
          <a:stretch/>
        </p:blipFill>
        <p:spPr>
          <a:xfrm>
            <a:off x="0" y="2722715"/>
            <a:ext cx="10080625" cy="3352794"/>
          </a:xfrm>
          <a:prstGeom prst="rect">
            <a:avLst/>
          </a:prstGeom>
          <a:noFill/>
          <a:ln>
            <a:noFill/>
          </a:ln>
        </p:spPr>
      </p:pic>
      <p:sp>
        <p:nvSpPr>
          <p:cNvPr id="206" name="Google Shape;206;p24"/>
          <p:cNvSpPr txBox="1"/>
          <p:nvPr/>
        </p:nvSpPr>
        <p:spPr>
          <a:xfrm>
            <a:off x="756837" y="1867818"/>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1600" u="none" cap="none" strike="noStrike">
                <a:solidFill>
                  <a:schemeClr val="dk1"/>
                </a:solidFill>
                <a:latin typeface="Arial"/>
                <a:ea typeface="Arial"/>
                <a:cs typeface="Arial"/>
                <a:sym typeface="Arial"/>
              </a:rPr>
              <a:t>Πριν από πόσα χρόνια ξεκινήσατε να έρχεστε στον χώρο;</a:t>
            </a:r>
            <a:endParaRPr b="0" i="0" sz="16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207" name="Google Shape;207;p24"/>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208" name="Google Shape;208;p24"/>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5"/>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215" name="Google Shape;215;p25"/>
          <p:cNvSpPr txBox="1"/>
          <p:nvPr/>
        </p:nvSpPr>
        <p:spPr>
          <a:xfrm>
            <a:off x="754062" y="85090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KARATASIOY.png" id="216" name="Google Shape;216;p25"/>
          <p:cNvPicPr preferRelativeResize="0"/>
          <p:nvPr/>
        </p:nvPicPr>
        <p:blipFill rotWithShape="1">
          <a:blip r:embed="rId3">
            <a:alphaModFix/>
          </a:blip>
          <a:srcRect b="0" l="0" r="0" t="20850"/>
          <a:stretch/>
        </p:blipFill>
        <p:spPr>
          <a:xfrm>
            <a:off x="0" y="2826785"/>
            <a:ext cx="10080625" cy="4156084"/>
          </a:xfrm>
          <a:prstGeom prst="rect">
            <a:avLst/>
          </a:prstGeom>
          <a:noFill/>
          <a:ln>
            <a:noFill/>
          </a:ln>
        </p:spPr>
      </p:pic>
      <p:sp>
        <p:nvSpPr>
          <p:cNvPr id="217" name="Google Shape;217;p25"/>
          <p:cNvSpPr txBox="1"/>
          <p:nvPr/>
        </p:nvSpPr>
        <p:spPr>
          <a:xfrm>
            <a:off x="756837" y="1867818"/>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1600" u="none" cap="none" strike="noStrike">
                <a:solidFill>
                  <a:schemeClr val="dk1"/>
                </a:solidFill>
                <a:latin typeface="Arial"/>
                <a:ea typeface="Arial"/>
                <a:cs typeface="Arial"/>
                <a:sym typeface="Arial"/>
              </a:rPr>
              <a:t>Από ποιον Δήμο έρχεστε στο πρώην στρατόπεδο Καρατάσιου;</a:t>
            </a:r>
            <a:endParaRPr b="0" i="0" sz="16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218" name="Google Shape;218;p25"/>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219" name="Google Shape;219;p25"/>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6"/>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226" name="Google Shape;226;p26"/>
          <p:cNvSpPr txBox="1"/>
          <p:nvPr/>
        </p:nvSpPr>
        <p:spPr>
          <a:xfrm>
            <a:off x="754062" y="85090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227" name="Google Shape;227;p26"/>
          <p:cNvSpPr txBox="1"/>
          <p:nvPr/>
        </p:nvSpPr>
        <p:spPr>
          <a:xfrm>
            <a:off x="756837" y="1867818"/>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None/>
            </a:pPr>
            <a:r>
              <a:rPr b="0" i="0" lang="en-US" sz="1600" u="none" cap="none" strike="noStrike">
                <a:solidFill>
                  <a:schemeClr val="dk1"/>
                </a:solidFill>
                <a:latin typeface="Arial"/>
                <a:ea typeface="Arial"/>
                <a:cs typeface="Arial"/>
                <a:sym typeface="Arial"/>
              </a:rPr>
              <a:t>22% (52 άτομα) από τους ερωτηθέντες συμμετέχουν σε συλλόγους/ συλλογικότητες </a:t>
            </a:r>
            <a:endParaRPr b="0" i="0" sz="1600" u="none" cap="none" strike="noStrike">
              <a:solidFill>
                <a:srgbClr val="000000"/>
              </a:solidFill>
              <a:latin typeface="Arial"/>
              <a:ea typeface="Arial"/>
              <a:cs typeface="Arial"/>
              <a:sym typeface="Arial"/>
            </a:endParaRPr>
          </a:p>
        </p:txBody>
      </p:sp>
      <p:pic>
        <p:nvPicPr>
          <p:cNvPr id="228" name="Google Shape;228;p26"/>
          <p:cNvPicPr preferRelativeResize="0"/>
          <p:nvPr/>
        </p:nvPicPr>
        <p:blipFill rotWithShape="1">
          <a:blip r:embed="rId3">
            <a:alphaModFix/>
          </a:blip>
          <a:srcRect b="0" l="0" r="26325" t="3457"/>
          <a:stretch/>
        </p:blipFill>
        <p:spPr>
          <a:xfrm>
            <a:off x="2137970" y="2711777"/>
            <a:ext cx="4744963" cy="4240781"/>
          </a:xfrm>
          <a:prstGeom prst="rect">
            <a:avLst/>
          </a:prstGeom>
          <a:noFill/>
          <a:ln cap="flat" cmpd="sng" w="9525">
            <a:solidFill>
              <a:srgbClr val="A5A5A5"/>
            </a:solidFill>
            <a:prstDash val="solid"/>
            <a:miter lim="800000"/>
            <a:headEnd len="sm" w="sm" type="none"/>
            <a:tailEnd len="sm" w="sm" type="none"/>
          </a:ln>
        </p:spPr>
      </p:pic>
      <p:pic>
        <p:nvPicPr>
          <p:cNvPr descr="E:\data\phd_prop_2018\ΠΑΡΟΥΣΙΑΣΗ ΗΜΕΡΙΔΑ ΔΗΜΟΥ\TMXPA_LOGO.jpg" id="229" name="Google Shape;229;p26"/>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230" name="Google Shape;230;p26"/>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7"/>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237" name="Google Shape;237;p27"/>
          <p:cNvSpPr txBox="1"/>
          <p:nvPr/>
        </p:nvSpPr>
        <p:spPr>
          <a:xfrm>
            <a:off x="754062" y="85090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238" name="Google Shape;238;p27"/>
          <p:cNvPicPr preferRelativeResize="0"/>
          <p:nvPr/>
        </p:nvPicPr>
        <p:blipFill rotWithShape="1">
          <a:blip r:embed="rId3">
            <a:alphaModFix/>
          </a:blip>
          <a:srcRect b="0" l="0" r="0" t="0"/>
          <a:stretch/>
        </p:blipFill>
        <p:spPr>
          <a:xfrm>
            <a:off x="1948225" y="2800725"/>
            <a:ext cx="5629024" cy="3391400"/>
          </a:xfrm>
          <a:prstGeom prst="rect">
            <a:avLst/>
          </a:prstGeom>
          <a:noFill/>
          <a:ln>
            <a:noFill/>
          </a:ln>
        </p:spPr>
      </p:pic>
      <p:sp>
        <p:nvSpPr>
          <p:cNvPr id="239" name="Google Shape;239;p27"/>
          <p:cNvSpPr txBox="1"/>
          <p:nvPr/>
        </p:nvSpPr>
        <p:spPr>
          <a:xfrm>
            <a:off x="1682750" y="1892300"/>
            <a:ext cx="9063000" cy="12375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dk1"/>
              </a:buClr>
              <a:buSzPts val="1600"/>
              <a:buFont typeface="Arial"/>
              <a:buNone/>
            </a:pPr>
            <a:r>
              <a:t/>
            </a:r>
            <a:endParaRPr b="0" i="1" sz="16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600"/>
              <a:buFont typeface="Arial"/>
              <a:buNone/>
            </a:pPr>
            <a:r>
              <a:rPr b="0" i="1" lang="en-US" sz="1600" u="none" cap="none" strike="noStrike">
                <a:solidFill>
                  <a:schemeClr val="dk1"/>
                </a:solidFill>
                <a:latin typeface="Arial"/>
                <a:ea typeface="Arial"/>
                <a:cs typeface="Arial"/>
                <a:sym typeface="Arial"/>
              </a:rPr>
              <a:t>Πώς μεταβλήθηκε η επίσκεψή σας στον χώρο λόγω της πανδημίας;</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600"/>
              <a:buFont typeface="Arial"/>
              <a:buNone/>
            </a:pPr>
            <a:r>
              <a:t/>
            </a:r>
            <a:endParaRPr b="0" i="1" sz="16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pic>
        <p:nvPicPr>
          <p:cNvPr descr="E:\data\phd_prop_2018\ΠΑΡΟΥΣΙΑΣΗ ΗΜΕΡΙΔΑ ΔΗΜΟΥ\TMXPA_LOGO.jpg" id="240" name="Google Shape;240;p27"/>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241" name="Google Shape;241;p27"/>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8"/>
          <p:cNvSpPr txBox="1"/>
          <p:nvPr/>
        </p:nvSpPr>
        <p:spPr>
          <a:xfrm>
            <a:off x="2682875" y="304800"/>
            <a:ext cx="7286700" cy="4932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248" name="Google Shape;248;p28"/>
          <p:cNvSpPr txBox="1"/>
          <p:nvPr/>
        </p:nvSpPr>
        <p:spPr>
          <a:xfrm>
            <a:off x="754062" y="85090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Γράφημα απάντησης φορμών. Τίτλος ερωτήματος: 10. Θα με ενδιέφερε η δημιουργία εκπαιδευτικών ιδρυμάτων τριτοβάθμιας εκπαίδευσης (ΑΕΙ/ΤΕΙ) και υποστηρικτικών χρήσεων (φοιτητική εστία και φοιτητική λέσχη).. Αριθμός απαντήσεων: 238 απαντήσεις." id="249" name="Google Shape;249;p28"/>
          <p:cNvPicPr preferRelativeResize="0"/>
          <p:nvPr/>
        </p:nvPicPr>
        <p:blipFill rotWithShape="1">
          <a:blip r:embed="rId3">
            <a:alphaModFix/>
          </a:blip>
          <a:srcRect b="0" l="0" r="0" t="28460"/>
          <a:stretch/>
        </p:blipFill>
        <p:spPr>
          <a:xfrm>
            <a:off x="0" y="2822361"/>
            <a:ext cx="10080625" cy="3270431"/>
          </a:xfrm>
          <a:prstGeom prst="rect">
            <a:avLst/>
          </a:prstGeom>
          <a:noFill/>
          <a:ln>
            <a:noFill/>
          </a:ln>
        </p:spPr>
      </p:pic>
      <p:sp>
        <p:nvSpPr>
          <p:cNvPr id="250" name="Google Shape;250;p28"/>
          <p:cNvSpPr txBox="1"/>
          <p:nvPr/>
        </p:nvSpPr>
        <p:spPr>
          <a:xfrm>
            <a:off x="756837" y="1867818"/>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1600" u="none" cap="none" strike="noStrike">
                <a:solidFill>
                  <a:schemeClr val="dk1"/>
                </a:solidFill>
                <a:latin typeface="Arial"/>
                <a:ea typeface="Arial"/>
                <a:cs typeface="Arial"/>
                <a:sym typeface="Arial"/>
              </a:rPr>
              <a:t>Θα με ενδιέφερε η δημιουργία εκπαιδευτικών ιδρυμάτων τριτοβάθμιας εκπαίδευσης (ΑΕΙ/ΤΕΙ) και υποστηρικτικών χρήσεων (φοιτητική εστία και φοιτητική λέσχη) </a:t>
            </a:r>
            <a:endParaRPr b="0" i="0" sz="16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251" name="Google Shape;251;p28"/>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252" name="Google Shape;252;p28"/>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9"/>
          <p:cNvSpPr txBox="1"/>
          <p:nvPr/>
        </p:nvSpPr>
        <p:spPr>
          <a:xfrm>
            <a:off x="2682875" y="304800"/>
            <a:ext cx="7286700" cy="4932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259" name="Google Shape;259;p29"/>
          <p:cNvSpPr txBox="1"/>
          <p:nvPr/>
        </p:nvSpPr>
        <p:spPr>
          <a:xfrm>
            <a:off x="754062" y="85090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Γράφημα απάντησης φορμών. Τίτλος ερωτήματος: 11. Θα με ενδιέφερε η δημιουργία υποδομών περίθαλψης (νοσοκομείο).. Αριθμός απαντήσεων: 238 απαντήσεις." id="260" name="Google Shape;260;p29"/>
          <p:cNvPicPr preferRelativeResize="0"/>
          <p:nvPr/>
        </p:nvPicPr>
        <p:blipFill rotWithShape="1">
          <a:blip r:embed="rId3">
            <a:alphaModFix/>
          </a:blip>
          <a:srcRect b="0" l="0" r="0" t="24542"/>
          <a:stretch/>
        </p:blipFill>
        <p:spPr>
          <a:xfrm>
            <a:off x="0" y="2835423"/>
            <a:ext cx="10080625" cy="3196794"/>
          </a:xfrm>
          <a:prstGeom prst="rect">
            <a:avLst/>
          </a:prstGeom>
          <a:noFill/>
          <a:ln>
            <a:noFill/>
          </a:ln>
        </p:spPr>
      </p:pic>
      <p:sp>
        <p:nvSpPr>
          <p:cNvPr id="261" name="Google Shape;261;p29"/>
          <p:cNvSpPr txBox="1"/>
          <p:nvPr/>
        </p:nvSpPr>
        <p:spPr>
          <a:xfrm>
            <a:off x="756837" y="1867818"/>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1600" u="none" cap="none" strike="noStrike">
                <a:solidFill>
                  <a:schemeClr val="dk1"/>
                </a:solidFill>
                <a:latin typeface="Arial"/>
                <a:ea typeface="Arial"/>
                <a:cs typeface="Arial"/>
                <a:sym typeface="Arial"/>
              </a:rPr>
              <a:t>Θα με ενδιέφερε η δημιουργία υποδομών περίθαλψης (νοσοκομείο)</a:t>
            </a:r>
            <a:endParaRPr/>
          </a:p>
          <a:p>
            <a:pPr indent="0" lvl="0" marL="0" marR="0" rtl="0" algn="l">
              <a:lnSpc>
                <a:spcPct val="93000"/>
              </a:lnSpc>
              <a:spcBef>
                <a:spcPts val="0"/>
              </a:spcBef>
              <a:spcAft>
                <a:spcPts val="0"/>
              </a:spcAft>
              <a:buClr>
                <a:schemeClr val="dk1"/>
              </a:buClr>
              <a:buSzPts val="2400"/>
              <a:buFont typeface="Arial"/>
              <a:buNone/>
            </a:pPr>
            <a:r>
              <a:t/>
            </a:r>
            <a:endParaRPr b="0" i="0" sz="16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262" name="Google Shape;262;p29"/>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263" name="Google Shape;263;p29"/>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0"/>
          <p:cNvSpPr txBox="1"/>
          <p:nvPr/>
        </p:nvSpPr>
        <p:spPr>
          <a:xfrm>
            <a:off x="2682875" y="304800"/>
            <a:ext cx="7286700" cy="4932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270" name="Google Shape;270;p30"/>
          <p:cNvSpPr txBox="1"/>
          <p:nvPr/>
        </p:nvSpPr>
        <p:spPr>
          <a:xfrm>
            <a:off x="754062" y="85090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Γράφημα απάντησης φορμών. Τίτλος ερωτήματος: 12. Θα με ενδιέφερε η δημιουργία εγκαταστάσεων αθλητισμού με την αναβάθμιση των υφιστάμενων υποδομών και δημιουργία νέων όπως γήπεδα καλαθοσφαίρισης, τένις, ανοιχτά γυμναστήρια κ.ά.. Αριθμός απαντήσεων: 238 απαντήσεις." id="271" name="Google Shape;271;p30"/>
          <p:cNvPicPr preferRelativeResize="0"/>
          <p:nvPr/>
        </p:nvPicPr>
        <p:blipFill rotWithShape="1">
          <a:blip r:embed="rId3">
            <a:alphaModFix/>
          </a:blip>
          <a:srcRect b="0" l="0" r="0" t="27701"/>
          <a:stretch/>
        </p:blipFill>
        <p:spPr>
          <a:xfrm>
            <a:off x="0" y="2837586"/>
            <a:ext cx="10080625" cy="3305084"/>
          </a:xfrm>
          <a:prstGeom prst="rect">
            <a:avLst/>
          </a:prstGeom>
          <a:noFill/>
          <a:ln>
            <a:noFill/>
          </a:ln>
        </p:spPr>
      </p:pic>
      <p:sp>
        <p:nvSpPr>
          <p:cNvPr id="272" name="Google Shape;272;p30"/>
          <p:cNvSpPr txBox="1"/>
          <p:nvPr/>
        </p:nvSpPr>
        <p:spPr>
          <a:xfrm>
            <a:off x="756837" y="1867818"/>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1600" u="none" cap="none" strike="noStrike">
                <a:solidFill>
                  <a:schemeClr val="dk1"/>
                </a:solidFill>
                <a:latin typeface="Arial"/>
                <a:ea typeface="Arial"/>
                <a:cs typeface="Arial"/>
                <a:sym typeface="Arial"/>
              </a:rPr>
              <a:t>Θα με ενδιέφερε η δημιουργία εγκαταστάσεων αθλητισμού με την αναβάθμιση των υφιστάμενων υποδομών και τη δημιουργία νέων</a:t>
            </a:r>
            <a:endParaRPr/>
          </a:p>
          <a:p>
            <a:pPr indent="0" lvl="0" marL="0" marR="0" rtl="0" algn="l">
              <a:lnSpc>
                <a:spcPct val="93000"/>
              </a:lnSpc>
              <a:spcBef>
                <a:spcPts val="0"/>
              </a:spcBef>
              <a:spcAft>
                <a:spcPts val="0"/>
              </a:spcAft>
              <a:buClr>
                <a:schemeClr val="dk1"/>
              </a:buClr>
              <a:buSzPts val="2400"/>
              <a:buFont typeface="Arial"/>
              <a:buNone/>
            </a:pPr>
            <a:r>
              <a:t/>
            </a:r>
            <a:endParaRPr b="0" i="0" sz="16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273" name="Google Shape;273;p30"/>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274" name="Google Shape;274;p30"/>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1"/>
          <p:cNvSpPr txBox="1"/>
          <p:nvPr/>
        </p:nvSpPr>
        <p:spPr>
          <a:xfrm>
            <a:off x="2682875" y="304800"/>
            <a:ext cx="7286700" cy="4932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281" name="Google Shape;281;p31"/>
          <p:cNvSpPr txBox="1"/>
          <p:nvPr/>
        </p:nvSpPr>
        <p:spPr>
          <a:xfrm>
            <a:off x="754062" y="85090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Γράφημα απάντησης φορμών. Τίτλος ερωτήματος: 13. Θα με ενδιέφερε η δημιουργία εγκαταστάσεων πολιτισμού (π.χ. θεατρικά εργαστήρια, χώροι για την εκπόνηση κινηματογραφικών ταινιών, εργαστήρια ζωγραφικής, εκθέσεις καλλιτεχνικού περιεχομένου).. Αριθμός απαντήσεων: 238 απαντήσεις." id="282" name="Google Shape;282;p31"/>
          <p:cNvPicPr preferRelativeResize="0"/>
          <p:nvPr/>
        </p:nvPicPr>
        <p:blipFill rotWithShape="1">
          <a:blip r:embed="rId3">
            <a:alphaModFix/>
          </a:blip>
          <a:srcRect b="0" l="0" r="0" t="26563"/>
          <a:stretch/>
        </p:blipFill>
        <p:spPr>
          <a:xfrm>
            <a:off x="0" y="2835412"/>
            <a:ext cx="10080625" cy="3357136"/>
          </a:xfrm>
          <a:prstGeom prst="rect">
            <a:avLst/>
          </a:prstGeom>
          <a:noFill/>
          <a:ln>
            <a:noFill/>
          </a:ln>
        </p:spPr>
      </p:pic>
      <p:sp>
        <p:nvSpPr>
          <p:cNvPr id="283" name="Google Shape;283;p31"/>
          <p:cNvSpPr txBox="1"/>
          <p:nvPr/>
        </p:nvSpPr>
        <p:spPr>
          <a:xfrm>
            <a:off x="756837" y="1867818"/>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1600" u="none" cap="none" strike="noStrike">
                <a:solidFill>
                  <a:schemeClr val="dk1"/>
                </a:solidFill>
                <a:latin typeface="Arial"/>
                <a:ea typeface="Arial"/>
                <a:cs typeface="Arial"/>
                <a:sym typeface="Arial"/>
              </a:rPr>
              <a:t>Θα με ενδιέφερε η δημιουργία εγκαταστάσεων πολιτισμού (π.χ. θεατρικά εργαστήρια, εργαστήρια ζωγραφικής, εκθέσεις καλλιτεχνικού περιεχομένου)</a:t>
            </a:r>
            <a:endParaRPr/>
          </a:p>
          <a:p>
            <a:pPr indent="0" lvl="0" marL="0" marR="0" rtl="0" algn="l">
              <a:lnSpc>
                <a:spcPct val="93000"/>
              </a:lnSpc>
              <a:spcBef>
                <a:spcPts val="0"/>
              </a:spcBef>
              <a:spcAft>
                <a:spcPts val="0"/>
              </a:spcAft>
              <a:buClr>
                <a:schemeClr val="dk1"/>
              </a:buClr>
              <a:buSzPts val="2400"/>
              <a:buFont typeface="Arial"/>
              <a:buNone/>
            </a:pPr>
            <a:r>
              <a:t/>
            </a:r>
            <a:endParaRPr b="0" i="0" sz="16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284" name="Google Shape;284;p31"/>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285" name="Google Shape;285;p31"/>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4"/>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101" name="Google Shape;101;p14"/>
          <p:cNvSpPr txBox="1"/>
          <p:nvPr/>
        </p:nvSpPr>
        <p:spPr>
          <a:xfrm>
            <a:off x="754062" y="85090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Ποιοί είμαστε </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02" name="Google Shape;102;p14"/>
          <p:cNvSpPr txBox="1"/>
          <p:nvPr/>
        </p:nvSpPr>
        <p:spPr>
          <a:xfrm>
            <a:off x="682625" y="1538287"/>
            <a:ext cx="8467800" cy="3570900"/>
          </a:xfrm>
          <a:prstGeom prst="rect">
            <a:avLst/>
          </a:prstGeom>
          <a:noFill/>
          <a:ln>
            <a:noFill/>
          </a:ln>
        </p:spPr>
        <p:txBody>
          <a:bodyPr anchorCtr="0" anchor="t" bIns="45700" lIns="91425" spcFirstLastPara="1" rIns="91425" wrap="square" tIns="45700">
            <a:spAutoFit/>
          </a:bodyPr>
          <a:lstStyle/>
          <a:p>
            <a:pPr indent="0" lvl="0" marL="0" marR="0" rtl="0" algn="just">
              <a:lnSpc>
                <a:spcPct val="93000"/>
              </a:lnSpc>
              <a:spcBef>
                <a:spcPts val="0"/>
              </a:spcBef>
              <a:spcAft>
                <a:spcPts val="0"/>
              </a:spcAft>
              <a:buNone/>
            </a:pPr>
            <a:r>
              <a:rPr b="0" i="0" lang="en-US" sz="2000" u="none" cap="none" strike="noStrike">
                <a:solidFill>
                  <a:schemeClr val="dk1"/>
                </a:solidFill>
                <a:latin typeface="Arial"/>
                <a:ea typeface="Arial"/>
                <a:cs typeface="Arial"/>
                <a:sym typeface="Arial"/>
              </a:rPr>
              <a:t>Το Εργαστήριο Μελέτης Συλλογικών Πρακτικών για το Χώρο και την Ανάπτυξη (Co-SPACE) του Τμήματος Μηχανικών Χωροταξίας και Ανάπτυξης του ΑΠΘ, ερευνά - μεταξύ άλλων - τις καλές πρακτικές συμμετοχικού σχεδιασμού και τη διάδραση μεταξύ εγχειρημάτων πολιτών και χωρικού σχεδιασμού. Στο πλαίσιο της έρευνας του Εργαστηρίου, το πρώην στρατόπεδο Καρατάσιου αποτελεί μελέτη περίπτωσης για μία σειρά εργασιών (διδακτορικές διατριβές και εργασίες εξαμήνου προπτυχιακών και μεταπτυχιακών φοιτητών) με επιβλέποντα τον αν. Καθηγητή κ. Γιώργο Γριτζά.</a:t>
            </a:r>
            <a:endParaRPr/>
          </a:p>
          <a:p>
            <a:pPr indent="0" lvl="0" marL="0" marR="0" rtl="0" algn="just">
              <a:lnSpc>
                <a:spcPct val="93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Τα αποτελέσματα της παρουσίασης είναι από έρευνα των Σωκράτη Σεϊτανίδη (υπ. διδ.) και Νίκο Κάγκα </a:t>
            </a:r>
            <a:r>
              <a:rPr b="0" i="0" lang="en-US" sz="2000" u="none" cap="none" strike="noStrike">
                <a:solidFill>
                  <a:srgbClr val="000000"/>
                </a:solidFill>
                <a:latin typeface="Arial"/>
                <a:ea typeface="Arial"/>
                <a:cs typeface="Arial"/>
                <a:sym typeface="Arial"/>
              </a:rPr>
              <a:t>(τελειόφοιτος).</a:t>
            </a:r>
            <a:endParaRPr b="0" i="0" sz="2000" u="none" cap="none" strike="noStrike">
              <a:solidFill>
                <a:schemeClr val="dk1"/>
              </a:solidFill>
              <a:latin typeface="Arial"/>
              <a:ea typeface="Arial"/>
              <a:cs typeface="Arial"/>
              <a:sym typeface="Arial"/>
            </a:endParaRPr>
          </a:p>
        </p:txBody>
      </p:sp>
      <p:pic>
        <p:nvPicPr>
          <p:cNvPr descr="E:\data\phd_prop_2018\ΠΑΡΟΥΣΙΑΣΗ ΗΜΕΡΙΔΑ ΔΗΜΟΥ\TMXPA_LOGO.jpg" id="103" name="Google Shape;103;p14"/>
          <p:cNvPicPr preferRelativeResize="0"/>
          <p:nvPr/>
        </p:nvPicPr>
        <p:blipFill rotWithShape="1">
          <a:blip r:embed="rId3">
            <a:alphaModFix/>
          </a:blip>
          <a:srcRect b="0" l="0" r="0" t="0"/>
          <a:stretch/>
        </p:blipFill>
        <p:spPr>
          <a:xfrm>
            <a:off x="1740762" y="257694"/>
            <a:ext cx="399829" cy="407325"/>
          </a:xfrm>
          <a:prstGeom prst="rect">
            <a:avLst/>
          </a:prstGeom>
          <a:noFill/>
          <a:ln>
            <a:noFill/>
          </a:ln>
        </p:spPr>
      </p:pic>
      <p:sp>
        <p:nvSpPr>
          <p:cNvPr id="104" name="Google Shape;104;p14"/>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logogr.png" id="291" name="Google Shape;291;p32"/>
          <p:cNvPicPr preferRelativeResize="0"/>
          <p:nvPr/>
        </p:nvPicPr>
        <p:blipFill rotWithShape="1">
          <a:blip r:embed="rId3">
            <a:alphaModFix/>
          </a:blip>
          <a:srcRect b="0" l="0" r="0" t="0"/>
          <a:stretch/>
        </p:blipFill>
        <p:spPr>
          <a:xfrm>
            <a:off x="611187" y="250825"/>
            <a:ext cx="1785937" cy="528637"/>
          </a:xfrm>
          <a:prstGeom prst="rect">
            <a:avLst/>
          </a:prstGeom>
          <a:noFill/>
          <a:ln>
            <a:noFill/>
          </a:ln>
        </p:spPr>
      </p:pic>
      <p:sp>
        <p:nvSpPr>
          <p:cNvPr id="292" name="Google Shape;292;p32"/>
          <p:cNvSpPr txBox="1"/>
          <p:nvPr/>
        </p:nvSpPr>
        <p:spPr>
          <a:xfrm>
            <a:off x="2682875" y="304800"/>
            <a:ext cx="7286700" cy="4932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293" name="Google Shape;293;p32"/>
          <p:cNvSpPr txBox="1"/>
          <p:nvPr/>
        </p:nvSpPr>
        <p:spPr>
          <a:xfrm>
            <a:off x="754062" y="85090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Γράφημα απάντησης φορμών. Τίτλος ερωτήματος: 26. Θα ήθελα το μητροπολιτικό πάρκο να φιλοξενεί αστικές καλλιέργειες/ λαχανόκηπους που θα διαχειρίζονται σχετικές συλλογικότητες (υπάρχουσες ή μελλοντικές).. Αριθμός απαντήσεων: 238 απαντήσεις." id="294" name="Google Shape;294;p32"/>
          <p:cNvPicPr preferRelativeResize="0"/>
          <p:nvPr/>
        </p:nvPicPr>
        <p:blipFill rotWithShape="1">
          <a:blip r:embed="rId4">
            <a:alphaModFix/>
          </a:blip>
          <a:srcRect b="0" l="0" r="0" t="26563"/>
          <a:stretch/>
        </p:blipFill>
        <p:spPr>
          <a:xfrm>
            <a:off x="0" y="2835412"/>
            <a:ext cx="10080625" cy="3357136"/>
          </a:xfrm>
          <a:prstGeom prst="rect">
            <a:avLst/>
          </a:prstGeom>
          <a:noFill/>
          <a:ln>
            <a:noFill/>
          </a:ln>
        </p:spPr>
      </p:pic>
      <p:sp>
        <p:nvSpPr>
          <p:cNvPr id="295" name="Google Shape;295;p32"/>
          <p:cNvSpPr txBox="1"/>
          <p:nvPr/>
        </p:nvSpPr>
        <p:spPr>
          <a:xfrm>
            <a:off x="756837" y="1743123"/>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None/>
            </a:pPr>
            <a:r>
              <a:rPr b="0" i="0" lang="en-US" sz="1600" u="none" cap="none" strike="noStrike">
                <a:solidFill>
                  <a:schemeClr val="dk1"/>
                </a:solidFill>
                <a:latin typeface="Arial"/>
                <a:ea typeface="Arial"/>
                <a:cs typeface="Arial"/>
                <a:sym typeface="Arial"/>
              </a:rPr>
              <a:t>Θα ήθελα το πάρκο να φιλοξενεί αστικές καλλιέργειες/ λαχανόκηπους που θα διαχειρίζονται σχετικές συλλογικότητες (υπάρχουσες ή μελλοντικές).</a:t>
            </a:r>
            <a:endParaRPr b="0" i="0" sz="1600" u="none" cap="none" strike="noStrike">
              <a:solidFill>
                <a:srgbClr val="000000"/>
              </a:solidFill>
              <a:latin typeface="Arial"/>
              <a:ea typeface="Arial"/>
              <a:cs typeface="Arial"/>
              <a:sym typeface="Arial"/>
            </a:endParaRPr>
          </a:p>
        </p:txBody>
      </p:sp>
      <p:sp>
        <p:nvSpPr>
          <p:cNvPr id="296" name="Google Shape;296;p32"/>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3"/>
          <p:cNvSpPr txBox="1"/>
          <p:nvPr/>
        </p:nvSpPr>
        <p:spPr>
          <a:xfrm>
            <a:off x="2682875" y="304800"/>
            <a:ext cx="7286700" cy="4932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303" name="Google Shape;303;p33"/>
          <p:cNvSpPr txBox="1"/>
          <p:nvPr/>
        </p:nvSpPr>
        <p:spPr>
          <a:xfrm>
            <a:off x="754062" y="85090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Γράφημα απάντησης φορμών. Τίτλος ερωτήματος: 16. Τι πιστεύετε ότι πρέπει να γίνει σχετικά με την επανάχρηση των υφιστάμενων κτιρίων για τη φιλοξενία κοινωφελών λειτουργιών;. Αριθμός απαντήσεων: 238 απαντήσεις." id="304" name="Google Shape;304;p33"/>
          <p:cNvPicPr preferRelativeResize="0"/>
          <p:nvPr/>
        </p:nvPicPr>
        <p:blipFill rotWithShape="1">
          <a:blip r:embed="rId3">
            <a:alphaModFix/>
          </a:blip>
          <a:srcRect b="0" l="0" r="0" t="26563"/>
          <a:stretch/>
        </p:blipFill>
        <p:spPr>
          <a:xfrm>
            <a:off x="0" y="2835412"/>
            <a:ext cx="10080625" cy="3357136"/>
          </a:xfrm>
          <a:prstGeom prst="rect">
            <a:avLst/>
          </a:prstGeom>
          <a:noFill/>
          <a:ln>
            <a:noFill/>
          </a:ln>
        </p:spPr>
      </p:pic>
      <p:sp>
        <p:nvSpPr>
          <p:cNvPr id="305" name="Google Shape;305;p33"/>
          <p:cNvSpPr txBox="1"/>
          <p:nvPr/>
        </p:nvSpPr>
        <p:spPr>
          <a:xfrm>
            <a:off x="756837" y="1867818"/>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1600" u="none" cap="none" strike="noStrike">
                <a:solidFill>
                  <a:schemeClr val="dk1"/>
                </a:solidFill>
                <a:latin typeface="Arial"/>
                <a:ea typeface="Arial"/>
                <a:cs typeface="Arial"/>
                <a:sym typeface="Arial"/>
              </a:rPr>
              <a:t>Τι πιστεύετε ότι πρέπει να γίνει σχετικά με την επανάχρηση των υφιστάμενων κτιρίων για τη φιλοξενία </a:t>
            </a:r>
            <a:r>
              <a:rPr lang="en-US" sz="1600">
                <a:solidFill>
                  <a:schemeClr val="dk1"/>
                </a:solidFill>
              </a:rPr>
              <a:t>κοινωφελών</a:t>
            </a:r>
            <a:r>
              <a:rPr b="0" i="0" lang="en-US" sz="1600" u="none" cap="none" strike="noStrike">
                <a:solidFill>
                  <a:schemeClr val="dk1"/>
                </a:solidFill>
                <a:latin typeface="Arial"/>
                <a:ea typeface="Arial"/>
                <a:cs typeface="Arial"/>
                <a:sym typeface="Arial"/>
              </a:rPr>
              <a:t> λειτουργιών;</a:t>
            </a:r>
            <a:endParaRPr/>
          </a:p>
          <a:p>
            <a:pPr indent="0" lvl="0" marL="0" marR="0" rtl="0" algn="l">
              <a:lnSpc>
                <a:spcPct val="93000"/>
              </a:lnSpc>
              <a:spcBef>
                <a:spcPts val="0"/>
              </a:spcBef>
              <a:spcAft>
                <a:spcPts val="0"/>
              </a:spcAft>
              <a:buClr>
                <a:schemeClr val="dk1"/>
              </a:buClr>
              <a:buSzPts val="2400"/>
              <a:buFont typeface="Arial"/>
              <a:buNone/>
            </a:pPr>
            <a:r>
              <a:t/>
            </a:r>
            <a:endParaRPr b="0" i="0" sz="16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306" name="Google Shape;306;p33"/>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307" name="Google Shape;307;p33"/>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4"/>
          <p:cNvSpPr txBox="1"/>
          <p:nvPr/>
        </p:nvSpPr>
        <p:spPr>
          <a:xfrm>
            <a:off x="2682875" y="304800"/>
            <a:ext cx="7286700" cy="4932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314" name="Google Shape;314;p34"/>
          <p:cNvSpPr txBox="1"/>
          <p:nvPr/>
        </p:nvSpPr>
        <p:spPr>
          <a:xfrm>
            <a:off x="754062" y="85090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Γράφημα απάντησης φορμών. Τίτλος ερωτήματος: 18. Θα σας ενδιέφερε κάποιες από τις δραστηριότητες του πάρκου να τις διαχειρίζονται οι πολίτες (πιθανόν μέσω μιας ήδη υπάρχουσας ή με τη δημιουργία μιας νέας συλλογικότητας) με σκοπό η τελική ωφέλεια να επιστρέφει σε όλους του πολίτες;. Αριθμός απαντήσεων: 238 απαντήσεις." id="315" name="Google Shape;315;p34"/>
          <p:cNvPicPr preferRelativeResize="0"/>
          <p:nvPr/>
        </p:nvPicPr>
        <p:blipFill rotWithShape="1">
          <a:blip r:embed="rId3">
            <a:alphaModFix/>
          </a:blip>
          <a:srcRect b="0" l="0" r="0" t="26563"/>
          <a:stretch/>
        </p:blipFill>
        <p:spPr>
          <a:xfrm>
            <a:off x="0" y="2835412"/>
            <a:ext cx="10080625" cy="3357136"/>
          </a:xfrm>
          <a:prstGeom prst="rect">
            <a:avLst/>
          </a:prstGeom>
          <a:noFill/>
          <a:ln>
            <a:noFill/>
          </a:ln>
        </p:spPr>
      </p:pic>
      <p:sp>
        <p:nvSpPr>
          <p:cNvPr id="316" name="Google Shape;316;p34"/>
          <p:cNvSpPr txBox="1"/>
          <p:nvPr/>
        </p:nvSpPr>
        <p:spPr>
          <a:xfrm>
            <a:off x="756837" y="1867818"/>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None/>
            </a:pPr>
            <a:r>
              <a:rPr b="0" i="0" lang="en-US" sz="1600" u="none" cap="none" strike="noStrike">
                <a:solidFill>
                  <a:schemeClr val="dk1"/>
                </a:solidFill>
                <a:latin typeface="Arial"/>
                <a:ea typeface="Arial"/>
                <a:cs typeface="Arial"/>
                <a:sym typeface="Arial"/>
              </a:rPr>
              <a:t>Θα σας ενδιέφερε κάποιες από τις δραστηριότητες του πάρκου  να τις διαχειρίζονται οι πολίτες (πιθανόν μέσω μιας ήδη υπάρχουσας ή με τη δημιουργία μιας νέας συλλογικότητας) με σκοπό η τελική ωφέλεια να επιστρέφει σε όλους του πολίτες;</a:t>
            </a:r>
            <a:endParaRPr b="0" i="0" sz="16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317" name="Google Shape;317;p34"/>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318" name="Google Shape;318;p34"/>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5"/>
          <p:cNvSpPr txBox="1"/>
          <p:nvPr/>
        </p:nvSpPr>
        <p:spPr>
          <a:xfrm>
            <a:off x="2682875" y="304800"/>
            <a:ext cx="7286700" cy="4932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325" name="Google Shape;325;p35"/>
          <p:cNvSpPr txBox="1"/>
          <p:nvPr/>
        </p:nvSpPr>
        <p:spPr>
          <a:xfrm>
            <a:off x="754062" y="85090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Γράφημα απάντησης φορμών. Τίτλος ερωτήματος: 21. Θα ήθελα να συμμετέχω στη διαμόρφωση των κανόνων λειτουργίας για ορισμένους από τους χώρους του πάρκου.. Αριθμός απαντήσεων: 238 απαντήσεις." id="326" name="Google Shape;326;p35"/>
          <p:cNvPicPr preferRelativeResize="0"/>
          <p:nvPr/>
        </p:nvPicPr>
        <p:blipFill rotWithShape="1">
          <a:blip r:embed="rId3">
            <a:alphaModFix/>
          </a:blip>
          <a:srcRect b="0" l="0" r="0" t="26563"/>
          <a:stretch/>
        </p:blipFill>
        <p:spPr>
          <a:xfrm>
            <a:off x="0" y="2818786"/>
            <a:ext cx="10080625" cy="3357136"/>
          </a:xfrm>
          <a:prstGeom prst="rect">
            <a:avLst/>
          </a:prstGeom>
          <a:noFill/>
          <a:ln>
            <a:noFill/>
          </a:ln>
        </p:spPr>
      </p:pic>
      <p:sp>
        <p:nvSpPr>
          <p:cNvPr id="327" name="Google Shape;327;p35"/>
          <p:cNvSpPr txBox="1"/>
          <p:nvPr/>
        </p:nvSpPr>
        <p:spPr>
          <a:xfrm>
            <a:off x="756837" y="173481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None/>
            </a:pPr>
            <a:r>
              <a:rPr b="0" i="0" lang="en-US" sz="1600" u="none" cap="none" strike="noStrike">
                <a:solidFill>
                  <a:schemeClr val="dk1"/>
                </a:solidFill>
                <a:latin typeface="Arial"/>
                <a:ea typeface="Arial"/>
                <a:cs typeface="Arial"/>
                <a:sym typeface="Arial"/>
              </a:rPr>
              <a:t>Θα ήθελα να συμμετέχω στη διαμόρφωση των κανόνων λειτουργίας για  ορισμένους από τους χώρους του πάρκου</a:t>
            </a:r>
            <a:endParaRPr b="0" i="0" sz="16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328" name="Google Shape;328;p35"/>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329" name="Google Shape;329;p35"/>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6"/>
          <p:cNvSpPr txBox="1"/>
          <p:nvPr/>
        </p:nvSpPr>
        <p:spPr>
          <a:xfrm>
            <a:off x="2682875" y="304800"/>
            <a:ext cx="7286700" cy="4932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336" name="Google Shape;336;p36"/>
          <p:cNvSpPr txBox="1"/>
          <p:nvPr/>
        </p:nvSpPr>
        <p:spPr>
          <a:xfrm>
            <a:off x="754062" y="85090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Γράφημα απάντησης φορμών. Τίτλος ερωτήματος: 22. Θα ήθελα να συνεισφέρω στη δημιουργία, συντήρηση και διαχείριση για ορισμένους από τους κοινόχρηστους / κοινωφελείς χώρους του πάρκου.. Αριθμός απαντήσεων: 238 απαντήσεις." id="337" name="Google Shape;337;p36"/>
          <p:cNvPicPr preferRelativeResize="0"/>
          <p:nvPr/>
        </p:nvPicPr>
        <p:blipFill rotWithShape="1">
          <a:blip r:embed="rId3">
            <a:alphaModFix/>
          </a:blip>
          <a:srcRect b="0" l="0" r="0" t="26563"/>
          <a:stretch/>
        </p:blipFill>
        <p:spPr>
          <a:xfrm>
            <a:off x="0" y="2818786"/>
            <a:ext cx="10080625" cy="3357136"/>
          </a:xfrm>
          <a:prstGeom prst="rect">
            <a:avLst/>
          </a:prstGeom>
          <a:noFill/>
          <a:ln>
            <a:noFill/>
          </a:ln>
        </p:spPr>
      </p:pic>
      <p:sp>
        <p:nvSpPr>
          <p:cNvPr id="338" name="Google Shape;338;p36"/>
          <p:cNvSpPr txBox="1"/>
          <p:nvPr/>
        </p:nvSpPr>
        <p:spPr>
          <a:xfrm>
            <a:off x="756837" y="173481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None/>
            </a:pPr>
            <a:r>
              <a:rPr b="0" i="0" lang="en-US" sz="1600" u="none" cap="none" strike="noStrike">
                <a:solidFill>
                  <a:schemeClr val="dk1"/>
                </a:solidFill>
                <a:latin typeface="Arial"/>
                <a:ea typeface="Arial"/>
                <a:cs typeface="Arial"/>
                <a:sym typeface="Arial"/>
              </a:rPr>
              <a:t>Θα ήθελα να συνεισφέρω στη δημιουργία, συντήρηση και διαχείριση για ορισμένους από τους κοινόχρηστους / κοινωφελείς χώρους του πάρκου.</a:t>
            </a:r>
            <a:endParaRPr b="0" i="0" sz="16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339" name="Google Shape;339;p36"/>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340" name="Google Shape;340;p36"/>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7"/>
          <p:cNvSpPr txBox="1"/>
          <p:nvPr/>
        </p:nvSpPr>
        <p:spPr>
          <a:xfrm>
            <a:off x="2682875" y="304800"/>
            <a:ext cx="7286700" cy="4932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347" name="Google Shape;347;p37"/>
          <p:cNvSpPr txBox="1"/>
          <p:nvPr/>
        </p:nvSpPr>
        <p:spPr>
          <a:xfrm>
            <a:off x="754062" y="85090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Γράφημα απάντησης φορμών. Τίτλος ερωτήματος: 24. Θα ήθελα οι συλλογικότητες που φιλοξενούνται στο πάρκο (ή θα φιλοξενηθούν σε αυτό), να διαθέτουν ένα κοινό ταμείο, για τη συντήρηση των υποδομών και για κοινωφελείς δράσεις στο χώρο του πάρκου.. Αριθμός απαντήσεων: 238 απαντήσεις." id="348" name="Google Shape;348;p37"/>
          <p:cNvPicPr preferRelativeResize="0"/>
          <p:nvPr/>
        </p:nvPicPr>
        <p:blipFill rotWithShape="1">
          <a:blip r:embed="rId3">
            <a:alphaModFix/>
          </a:blip>
          <a:srcRect b="0" l="0" r="0" t="26563"/>
          <a:stretch/>
        </p:blipFill>
        <p:spPr>
          <a:xfrm>
            <a:off x="0" y="2810473"/>
            <a:ext cx="10080625" cy="3357136"/>
          </a:xfrm>
          <a:prstGeom prst="rect">
            <a:avLst/>
          </a:prstGeom>
          <a:noFill/>
          <a:ln>
            <a:noFill/>
          </a:ln>
        </p:spPr>
      </p:pic>
      <p:sp>
        <p:nvSpPr>
          <p:cNvPr id="349" name="Google Shape;349;p37"/>
          <p:cNvSpPr txBox="1"/>
          <p:nvPr/>
        </p:nvSpPr>
        <p:spPr>
          <a:xfrm>
            <a:off x="756837" y="1867818"/>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None/>
            </a:pPr>
            <a:r>
              <a:rPr b="0" i="0" lang="en-US" sz="1600" u="none" cap="none" strike="noStrike">
                <a:solidFill>
                  <a:schemeClr val="dk1"/>
                </a:solidFill>
                <a:latin typeface="Arial"/>
                <a:ea typeface="Arial"/>
                <a:cs typeface="Arial"/>
                <a:sym typeface="Arial"/>
              </a:rPr>
              <a:t>Θα ήθελα οι συλλογικότητες που φιλοξενούνται στο πάρκο (ή θα φιλοξενηθούν σε αυτό), να διαθέτουν ένα κοινό ταμείο, για τη συντήρηση των υποδομών και για κοινωφελείς δράσεις στο χώρο του πάρκου</a:t>
            </a:r>
            <a:endParaRPr b="0" i="0" sz="16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350" name="Google Shape;350;p37"/>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351" name="Google Shape;351;p37"/>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8"/>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358" name="Google Shape;358;p38"/>
          <p:cNvSpPr txBox="1"/>
          <p:nvPr/>
        </p:nvSpPr>
        <p:spPr>
          <a:xfrm>
            <a:off x="754062" y="85090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E:\data\phd_prop_2018\ΚΑΡΑΤΑΣΙΟΥ ΕΡΩΤΗΜΑΤΟΛΟΓΙΟ\mypic.png" id="359" name="Google Shape;359;p38"/>
          <p:cNvPicPr preferRelativeResize="0"/>
          <p:nvPr/>
        </p:nvPicPr>
        <p:blipFill rotWithShape="1">
          <a:blip r:embed="rId3">
            <a:alphaModFix/>
          </a:blip>
          <a:srcRect b="13015" l="7429" r="20406" t="14201"/>
          <a:stretch/>
        </p:blipFill>
        <p:spPr>
          <a:xfrm>
            <a:off x="611187" y="2708275"/>
            <a:ext cx="9161462" cy="4143375"/>
          </a:xfrm>
          <a:prstGeom prst="rect">
            <a:avLst/>
          </a:prstGeom>
          <a:noFill/>
          <a:ln>
            <a:noFill/>
          </a:ln>
        </p:spPr>
      </p:pic>
      <p:sp>
        <p:nvSpPr>
          <p:cNvPr id="360" name="Google Shape;360;p38"/>
          <p:cNvSpPr txBox="1"/>
          <p:nvPr/>
        </p:nvSpPr>
        <p:spPr>
          <a:xfrm>
            <a:off x="539750" y="1663700"/>
            <a:ext cx="9063000" cy="14664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dk1"/>
              </a:buClr>
              <a:buSzPts val="1600"/>
              <a:buFont typeface="Arial"/>
              <a:buNone/>
            </a:pPr>
            <a:r>
              <a:t/>
            </a:r>
            <a:endParaRPr b="0" i="1" sz="16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600"/>
              <a:buFont typeface="Arial"/>
              <a:buNone/>
            </a:pPr>
            <a:r>
              <a:rPr b="0" i="1" lang="en-US" sz="1600" u="none" cap="none" strike="noStrike">
                <a:solidFill>
                  <a:schemeClr val="dk1"/>
                </a:solidFill>
                <a:latin typeface="Arial"/>
                <a:ea typeface="Arial"/>
                <a:cs typeface="Arial"/>
                <a:sym typeface="Arial"/>
              </a:rPr>
              <a:t>Γράψτε οποιεσδήποτε λέξεις ή μία φράση που θα θέλατε να εκφράζει την κεντρική ιδέα για το σχεδιασμό και τη λειτουργία του μητροπολιτικού πάρκου. 135 Απαντήσεις (56,7%)</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600"/>
              <a:buFont typeface="Arial"/>
              <a:buNone/>
            </a:pPr>
            <a:r>
              <a:t/>
            </a:r>
            <a:endParaRPr b="0" i="1" sz="16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pic>
        <p:nvPicPr>
          <p:cNvPr descr="E:\data\phd_prop_2018\ΠΑΡΟΥΣΙΑΣΗ ΗΜΕΡΙΔΑ ΔΗΜΟΥ\TMXPA_LOGO.jpg" id="361" name="Google Shape;361;p38"/>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362" name="Google Shape;362;p38"/>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39"/>
          <p:cNvPicPr preferRelativeResize="0"/>
          <p:nvPr/>
        </p:nvPicPr>
        <p:blipFill rotWithShape="1">
          <a:blip r:embed="rId3">
            <a:alphaModFix/>
          </a:blip>
          <a:srcRect b="0" l="0" r="0" t="0"/>
          <a:stretch/>
        </p:blipFill>
        <p:spPr>
          <a:xfrm>
            <a:off x="1682750" y="1847658"/>
            <a:ext cx="7143734" cy="5627676"/>
          </a:xfrm>
          <a:prstGeom prst="rect">
            <a:avLst/>
          </a:prstGeom>
          <a:noFill/>
          <a:ln>
            <a:noFill/>
          </a:ln>
        </p:spPr>
      </p:pic>
      <p:sp>
        <p:nvSpPr>
          <p:cNvPr id="369" name="Google Shape;369;p39"/>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370" name="Google Shape;370;p39"/>
          <p:cNvSpPr txBox="1"/>
          <p:nvPr/>
        </p:nvSpPr>
        <p:spPr>
          <a:xfrm>
            <a:off x="754062" y="85090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371" name="Google Shape;371;p39"/>
          <p:cNvSpPr txBox="1"/>
          <p:nvPr/>
        </p:nvSpPr>
        <p:spPr>
          <a:xfrm>
            <a:off x="659675" y="1260475"/>
            <a:ext cx="9377100" cy="12375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dk1"/>
              </a:buClr>
              <a:buSzPts val="1600"/>
              <a:buFont typeface="Arial"/>
              <a:buNone/>
            </a:pPr>
            <a:r>
              <a:t/>
            </a:r>
            <a:endParaRPr b="0" i="1" sz="16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Ποιοί πιστεύετε ότι θα πρέπει να είναι οι βασικοί συντελεστές στη διαμόρφωση του χώρου;</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600"/>
              <a:buFont typeface="Arial"/>
              <a:buNone/>
            </a:pPr>
            <a:r>
              <a:t/>
            </a:r>
            <a:endParaRPr b="0" i="1" sz="16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pic>
        <p:nvPicPr>
          <p:cNvPr descr="E:\data\phd_prop_2018\ΠΑΡΟΥΣΙΑΣΗ ΗΜΕΡΙΔΑ ΔΗΜΟΥ\TMXPA_LOGO.jpg" id="372" name="Google Shape;372;p39"/>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0"/>
          <p:cNvSpPr txBox="1"/>
          <p:nvPr/>
        </p:nvSpPr>
        <p:spPr>
          <a:xfrm>
            <a:off x="2682875" y="304800"/>
            <a:ext cx="7286700" cy="4932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379" name="Google Shape;379;p40"/>
          <p:cNvSpPr txBox="1"/>
          <p:nvPr/>
        </p:nvSpPr>
        <p:spPr>
          <a:xfrm>
            <a:off x="754062" y="85090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Γράφημα απάντησης φορμών. Τίτλος ερωτήματος: 30. Πιστεύω ότι και άλλοι χώροι πρώην στρατοπέδων εντός της πόλης θα πρέπει να αναβαθμιστούν με σκοπό να γίνουν δημόσιοι χώροι πρασίνου και να εγκατασταθούν δραστηριότητες για τους κατοίκους.. Αριθμός απαντήσεων: 238 απαντήσεις." id="380" name="Google Shape;380;p40"/>
          <p:cNvPicPr preferRelativeResize="0"/>
          <p:nvPr/>
        </p:nvPicPr>
        <p:blipFill rotWithShape="1">
          <a:blip r:embed="rId3">
            <a:alphaModFix/>
          </a:blip>
          <a:srcRect b="0" l="0" r="0" t="26563"/>
          <a:stretch/>
        </p:blipFill>
        <p:spPr>
          <a:xfrm>
            <a:off x="0" y="2868664"/>
            <a:ext cx="10080625" cy="3357136"/>
          </a:xfrm>
          <a:prstGeom prst="rect">
            <a:avLst/>
          </a:prstGeom>
          <a:noFill/>
          <a:ln>
            <a:noFill/>
          </a:ln>
        </p:spPr>
      </p:pic>
      <p:sp>
        <p:nvSpPr>
          <p:cNvPr id="381" name="Google Shape;381;p40"/>
          <p:cNvSpPr txBox="1"/>
          <p:nvPr/>
        </p:nvSpPr>
        <p:spPr>
          <a:xfrm>
            <a:off x="756837" y="1768062"/>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None/>
            </a:pPr>
            <a:r>
              <a:rPr b="0" i="0" lang="en-US" sz="1600" u="none" cap="none" strike="noStrike">
                <a:solidFill>
                  <a:schemeClr val="dk1"/>
                </a:solidFill>
                <a:latin typeface="Arial"/>
                <a:ea typeface="Arial"/>
                <a:cs typeface="Arial"/>
                <a:sym typeface="Arial"/>
              </a:rPr>
              <a:t>Πιστεύω ότι και άλλοι χώροι πρώην στρατοπέδων εντός της πόλης θα πρέπει να αναβαθμιστούν με σκοπό να γίνουν δημόσιοι χώροι πρασίνου και να εγκατασταθούν δραστηριότητες για τους κατοίκους</a:t>
            </a:r>
            <a:endParaRPr b="0" i="0" sz="16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382" name="Google Shape;382;p40"/>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383" name="Google Shape;383;p40"/>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1"/>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390" name="Google Shape;390;p41"/>
          <p:cNvSpPr txBox="1"/>
          <p:nvPr/>
        </p:nvSpPr>
        <p:spPr>
          <a:xfrm>
            <a:off x="760617" y="1693969"/>
            <a:ext cx="5532117" cy="5031031"/>
          </a:xfrm>
          <a:prstGeom prst="rect">
            <a:avLst/>
          </a:prstGeom>
          <a:noFill/>
          <a:ln>
            <a:noFill/>
          </a:ln>
        </p:spPr>
        <p:txBody>
          <a:bodyPr anchorCtr="0" anchor="ctr" bIns="0" lIns="0" spcFirstLastPara="1" rIns="0" wrap="square" tIns="17625">
            <a:noAutofit/>
          </a:bodyPr>
          <a:lstStyle/>
          <a:p>
            <a:pPr indent="0" lvl="0" marL="0" marR="0" rtl="0" algn="l">
              <a:lnSpc>
                <a:spcPct val="93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93000"/>
              </a:lnSpc>
              <a:spcBef>
                <a:spcPts val="0"/>
              </a:spcBef>
              <a:spcAft>
                <a:spcPts val="0"/>
              </a:spcAft>
              <a:buNone/>
            </a:pPr>
            <a:r>
              <a:rPr b="0" i="0" lang="en-US" sz="1800" u="none" cap="none" strike="noStrike">
                <a:solidFill>
                  <a:schemeClr val="dk1"/>
                </a:solidFill>
                <a:latin typeface="Arial"/>
                <a:ea typeface="Arial"/>
                <a:cs typeface="Arial"/>
                <a:sym typeface="Arial"/>
              </a:rPr>
              <a:t>Ο κανονισμός της Μπολόνια επιτρέπει σε «ενεργούς πολίτες» (συλλογικότητες ή συλλόγους) να διαχειρίζονται τους αστικούς πόρους αναλαμβάνοντας τη φροντίδα και τη διαχείρισή τους. Βασίζεται σε διάταξη του ιταλικού συντάγματος (και όχι σε νόμους).</a:t>
            </a:r>
            <a:endParaRPr b="0" i="0" sz="1800" u="none" cap="none" strike="noStrike">
              <a:solidFill>
                <a:schemeClr val="dk1"/>
              </a:solidFill>
              <a:latin typeface="Arial"/>
              <a:ea typeface="Arial"/>
              <a:cs typeface="Arial"/>
              <a:sym typeface="Arial"/>
            </a:endParaRPr>
          </a:p>
          <a:p>
            <a:pPr indent="0" lvl="0" marL="0" marR="0" rtl="0" algn="just">
              <a:lnSpc>
                <a:spcPct val="93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93000"/>
              </a:lnSpc>
              <a:spcBef>
                <a:spcPts val="0"/>
              </a:spcBef>
              <a:spcAft>
                <a:spcPts val="0"/>
              </a:spcAft>
              <a:buNone/>
            </a:pPr>
            <a:r>
              <a:rPr b="0" i="0" lang="en-US" sz="1800" u="none" cap="none" strike="noStrike">
                <a:solidFill>
                  <a:schemeClr val="dk1"/>
                </a:solidFill>
                <a:latin typeface="Arial"/>
                <a:ea typeface="Arial"/>
                <a:cs typeface="Arial"/>
                <a:sym typeface="Arial"/>
              </a:rPr>
              <a:t>Μετά από μια διαδικασία αξιολόγησης, υπογράφεται μια «συμφωνία συνεργασίας» μεταξύ του Δήμου και των «ενεργών πολιτών» με την οποία προσδιορίζεται ο τρόπος διαχείρισης του κοινού πόρου (π.χ. γη, κτίρια) και ο τρόπος υποστήριξης από τον Δήμο.</a:t>
            </a:r>
            <a:endParaRPr b="0" i="0" sz="1800" u="none" cap="none" strike="noStrike">
              <a:solidFill>
                <a:schemeClr val="dk1"/>
              </a:solidFill>
              <a:latin typeface="Arial"/>
              <a:ea typeface="Arial"/>
              <a:cs typeface="Arial"/>
              <a:sym typeface="Arial"/>
            </a:endParaRPr>
          </a:p>
          <a:p>
            <a:pPr indent="0" lvl="0" marL="0" marR="0" rtl="0" algn="just">
              <a:lnSpc>
                <a:spcPct val="93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93000"/>
              </a:lnSpc>
              <a:spcBef>
                <a:spcPts val="0"/>
              </a:spcBef>
              <a:spcAft>
                <a:spcPts val="0"/>
              </a:spcAft>
              <a:buNone/>
            </a:pPr>
            <a:r>
              <a:rPr b="0" i="0" lang="en-US" sz="1800" u="none" cap="none" strike="noStrike">
                <a:solidFill>
                  <a:schemeClr val="dk1"/>
                </a:solidFill>
                <a:latin typeface="Arial"/>
                <a:ea typeface="Arial"/>
                <a:cs typeface="Arial"/>
                <a:sym typeface="Arial"/>
              </a:rPr>
              <a:t>140 πόλεις στην Ιταλία </a:t>
            </a:r>
            <a:r>
              <a:rPr lang="en-US" sz="1800">
                <a:solidFill>
                  <a:schemeClr val="dk1"/>
                </a:solidFill>
              </a:rPr>
              <a:t>υιοθέτησαν</a:t>
            </a:r>
            <a:r>
              <a:rPr b="0" i="0" lang="en-US" sz="1800" u="none" cap="none" strike="noStrike">
                <a:solidFill>
                  <a:schemeClr val="dk1"/>
                </a:solidFill>
                <a:latin typeface="Arial"/>
                <a:ea typeface="Arial"/>
                <a:cs typeface="Arial"/>
                <a:sym typeface="Arial"/>
              </a:rPr>
              <a:t> τον κανονισμό. </a:t>
            </a:r>
            <a:endParaRPr/>
          </a:p>
          <a:p>
            <a:pPr indent="0" lvl="0" marL="0" marR="0" rtl="0" algn="just">
              <a:lnSpc>
                <a:spcPct val="93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just">
              <a:lnSpc>
                <a:spcPct val="93000"/>
              </a:lnSpc>
              <a:spcBef>
                <a:spcPts val="0"/>
              </a:spcBef>
              <a:spcAft>
                <a:spcPts val="0"/>
              </a:spcAft>
              <a:buNone/>
            </a:pPr>
            <a:r>
              <a:rPr b="0" i="0" lang="en-US" sz="1800" u="none" cap="none" strike="noStrike">
                <a:solidFill>
                  <a:schemeClr val="dk1"/>
                </a:solidFill>
                <a:latin typeface="Arial"/>
                <a:ea typeface="Arial"/>
                <a:cs typeface="Arial"/>
                <a:sym typeface="Arial"/>
              </a:rPr>
              <a:t>Η πεμπτουσία του κανονισμού είναι είναι η αντιστροφή της καθιερωμένης πρακτικής: </a:t>
            </a:r>
            <a:r>
              <a:rPr b="1" i="0" lang="en-US" sz="1800" u="none" cap="none" strike="noStrike">
                <a:solidFill>
                  <a:schemeClr val="dk1"/>
                </a:solidFill>
                <a:latin typeface="Arial"/>
                <a:ea typeface="Arial"/>
                <a:cs typeface="Arial"/>
                <a:sym typeface="Arial"/>
              </a:rPr>
              <a:t>ο πολίτης ξεκινά και προτείνει, η διοίκηση επιτρέπει και υποστηρίζει.</a:t>
            </a:r>
            <a:endParaRPr b="1"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E:\data\phd_prop_2018\ΠΑΡΟΥΣΙΑΣΗ ΗΜΕΡΙΔΑ ΔΗΜΟΥ\mpolonia.jpg" id="391" name="Google Shape;391;p41"/>
          <p:cNvPicPr preferRelativeResize="0"/>
          <p:nvPr/>
        </p:nvPicPr>
        <p:blipFill rotWithShape="1">
          <a:blip r:embed="rId3">
            <a:alphaModFix/>
          </a:blip>
          <a:srcRect b="0" l="0" r="0" t="0"/>
          <a:stretch/>
        </p:blipFill>
        <p:spPr>
          <a:xfrm>
            <a:off x="6467774" y="1970117"/>
            <a:ext cx="3403777" cy="4806579"/>
          </a:xfrm>
          <a:prstGeom prst="rect">
            <a:avLst/>
          </a:prstGeom>
          <a:noFill/>
          <a:ln>
            <a:noFill/>
          </a:ln>
        </p:spPr>
      </p:pic>
      <p:sp>
        <p:nvSpPr>
          <p:cNvPr id="392" name="Google Shape;392;p41"/>
          <p:cNvSpPr txBox="1"/>
          <p:nvPr/>
        </p:nvSpPr>
        <p:spPr>
          <a:xfrm>
            <a:off x="754062" y="85090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Γ.1 Παραδείγματα – Κανονισμός Αστικών Κοινών της Μπολόνια</a:t>
            </a:r>
            <a:endParaRPr b="0" i="0" sz="14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393" name="Google Shape;393;p41"/>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394" name="Google Shape;394;p41"/>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111" name="Google Shape;111;p15"/>
          <p:cNvSpPr txBox="1"/>
          <p:nvPr/>
        </p:nvSpPr>
        <p:spPr>
          <a:xfrm>
            <a:off x="754062" y="85090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Ποιοί είμαστε </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12" name="Google Shape;112;p15"/>
          <p:cNvSpPr txBox="1"/>
          <p:nvPr/>
        </p:nvSpPr>
        <p:spPr>
          <a:xfrm>
            <a:off x="682625" y="1538287"/>
            <a:ext cx="8467800" cy="4299919"/>
          </a:xfrm>
          <a:prstGeom prst="rect">
            <a:avLst/>
          </a:prstGeom>
          <a:noFill/>
          <a:ln>
            <a:noFill/>
          </a:ln>
        </p:spPr>
        <p:txBody>
          <a:bodyPr anchorCtr="0" anchor="t" bIns="45700" lIns="91425" spcFirstLastPara="1" rIns="91425" wrap="square" tIns="45700">
            <a:spAutoFit/>
          </a:bodyPr>
          <a:lstStyle/>
          <a:p>
            <a:pPr indent="0" lvl="0" marL="0" marR="0" rtl="0" algn="just">
              <a:lnSpc>
                <a:spcPct val="93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Θεωρούμε ότι ο πολεοδομικός σχεδιασμός δεν αποτελεί ένα αντικείμενο των “ειδικών” -  δίνουμε έμφαση στην εκμετάλλευση της «τοπικής γνώσης» και στη συνέργεια μεταξύ ομάδων πολιτών και δημόσιας διοίκησης.</a:t>
            </a:r>
            <a:endParaRPr b="0" i="0" sz="1400" u="none" cap="none" strike="noStrike">
              <a:solidFill>
                <a:srgbClr val="000000"/>
              </a:solidFill>
              <a:latin typeface="Arial"/>
              <a:ea typeface="Arial"/>
              <a:cs typeface="Arial"/>
              <a:sym typeface="Arial"/>
            </a:endParaRPr>
          </a:p>
          <a:p>
            <a:pPr indent="0" lvl="0" marL="0" marR="0" rtl="0" algn="just">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93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Επιλέξαμε το πρώην στρατόπεδο Καρατάσιου γιατί:</a:t>
            </a:r>
            <a:endParaRPr b="0" i="0" sz="1400" u="none" cap="none" strike="noStrike">
              <a:solidFill>
                <a:srgbClr val="000000"/>
              </a:solidFill>
              <a:latin typeface="Arial"/>
              <a:ea typeface="Arial"/>
              <a:cs typeface="Arial"/>
              <a:sym typeface="Arial"/>
            </a:endParaRPr>
          </a:p>
          <a:p>
            <a:pPr indent="0" lvl="0" marL="0" marR="0" rtl="0" algn="just">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93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α)  Αποτελεί παράδειγμα συνεργασίας /σύμπραξης μεταξύ ομάδων πολιτών και δημόσιας διοίκησης σε θέματα πολιτικών για την διαχείριση του χώρου και  υπάρχει το έδαφος για επιρροή - εμπλοκή του κοινού σε θέματα σχεδιασμού.</a:t>
            </a:r>
            <a:endParaRPr b="0" i="0" sz="2000" u="none" cap="none" strike="noStrike">
              <a:solidFill>
                <a:schemeClr val="dk1"/>
              </a:solidFill>
              <a:latin typeface="Arial"/>
              <a:ea typeface="Arial"/>
              <a:cs typeface="Arial"/>
              <a:sym typeface="Arial"/>
            </a:endParaRPr>
          </a:p>
          <a:p>
            <a:pPr indent="0" lvl="0" marL="0" marR="0" rtl="0" algn="just">
              <a:lnSpc>
                <a:spcPct val="93000"/>
              </a:lnSpc>
              <a:spcBef>
                <a:spcPts val="0"/>
              </a:spcBef>
              <a:spcAft>
                <a:spcPts val="0"/>
              </a:spcAft>
              <a:buClr>
                <a:schemeClr val="dk1"/>
              </a:buClr>
              <a:buSzPts val="20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93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β)  Ο σχεδιασμός δεν έχει οριστικοποιηθεί – υπάρχουν ανοικτές διεκδικήσεις και είναι δυνατή στον παρόντα χρόνο η προώθηση του σχεδιασμού μέσω της έρευνας. </a:t>
            </a:r>
            <a:endParaRPr b="0" i="0" sz="14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113" name="Google Shape;113;p15"/>
          <p:cNvPicPr preferRelativeResize="0"/>
          <p:nvPr/>
        </p:nvPicPr>
        <p:blipFill rotWithShape="1">
          <a:blip r:embed="rId3">
            <a:alphaModFix/>
          </a:blip>
          <a:srcRect b="0" l="0" r="0" t="0"/>
          <a:stretch/>
        </p:blipFill>
        <p:spPr>
          <a:xfrm>
            <a:off x="1740762" y="257694"/>
            <a:ext cx="399829" cy="407325"/>
          </a:xfrm>
          <a:prstGeom prst="rect">
            <a:avLst/>
          </a:prstGeom>
          <a:noFill/>
          <a:ln>
            <a:noFill/>
          </a:ln>
        </p:spPr>
      </p:pic>
      <p:sp>
        <p:nvSpPr>
          <p:cNvPr id="114" name="Google Shape;114;p15"/>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2"/>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401" name="Google Shape;401;p42"/>
          <p:cNvSpPr txBox="1"/>
          <p:nvPr/>
        </p:nvSpPr>
        <p:spPr>
          <a:xfrm>
            <a:off x="754062" y="85090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Γ.1 Παραδείγματα - Βερολίνο</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402" name="Google Shape;402;p42"/>
          <p:cNvSpPr txBox="1"/>
          <p:nvPr/>
        </p:nvSpPr>
        <p:spPr>
          <a:xfrm>
            <a:off x="648393" y="1274173"/>
            <a:ext cx="4609406" cy="3702900"/>
          </a:xfrm>
          <a:prstGeom prst="rect">
            <a:avLst/>
          </a:prstGeom>
          <a:noFill/>
          <a:ln>
            <a:noFill/>
          </a:ln>
        </p:spPr>
        <p:txBody>
          <a:bodyPr anchorCtr="0" anchor="ctr" bIns="0" lIns="0" spcFirstLastPara="1" rIns="0" wrap="square" tIns="17625">
            <a:noAutofit/>
          </a:bodyPr>
          <a:lstStyle/>
          <a:p>
            <a:pPr indent="0" lvl="0" marL="0" marR="0" rtl="0" algn="l">
              <a:lnSpc>
                <a:spcPct val="93000"/>
              </a:lnSpc>
              <a:spcBef>
                <a:spcPts val="0"/>
              </a:spcBef>
              <a:spcAft>
                <a:spcPts val="0"/>
              </a:spcAft>
              <a:buClr>
                <a:srgbClr val="000000"/>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3000"/>
              </a:lnSpc>
              <a:spcBef>
                <a:spcPts val="0"/>
              </a:spcBef>
              <a:spcAft>
                <a:spcPts val="0"/>
              </a:spcAft>
              <a:buClr>
                <a:srgbClr val="000000"/>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3000"/>
              </a:lnSpc>
              <a:spcBef>
                <a:spcPts val="0"/>
              </a:spcBef>
              <a:spcAft>
                <a:spcPts val="0"/>
              </a:spcAft>
              <a:buClr>
                <a:srgbClr val="000000"/>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3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Πάρκο Gleisdreieck, Βερολίνο. </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800"/>
              <a:buFont typeface="Calibri"/>
              <a:buNone/>
            </a:pPr>
            <a:r>
              <a:rPr b="0" i="0" lang="en-US" sz="1800" u="none" cap="none" strike="noStrike">
                <a:solidFill>
                  <a:schemeClr val="dk1"/>
                </a:solidFill>
                <a:latin typeface="Calibri"/>
                <a:ea typeface="Calibri"/>
                <a:cs typeface="Calibri"/>
                <a:sym typeface="Calibri"/>
              </a:rPr>
              <a:t>1974 - 2014: </a:t>
            </a:r>
            <a:r>
              <a:rPr b="0" i="0" lang="en-US" sz="1800" u="none" cap="none" strike="noStrike">
                <a:solidFill>
                  <a:srgbClr val="000000"/>
                </a:solidFill>
                <a:latin typeface="Calibri"/>
                <a:ea typeface="Calibri"/>
                <a:cs typeface="Calibri"/>
                <a:sym typeface="Calibri"/>
              </a:rPr>
              <a:t>Αγώνας διεκδίκησης του χώρου </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93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Πρωτοβουλία κατοίκων, η οποία εκτός από τον αγώνα της για την μη οικοδόμηση του χώρου, προέβη σε πρόταση σχεδιασμού της ευρύτερης περιοχής. Η πρόταση αφορούσε τη διαμόρφωση ενός μεγάλου ενιαίου χώρου πρασίνου, που θα συνέδεε τρεις μεγάλους υπαίθριους χώρους του Βερολίνου.</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just">
              <a:lnSpc>
                <a:spcPct val="93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Από το 2014 μέχρι σήμερα, οι κάτοικοι, οι χρήστες του χώρου και άλλοι ενδιαφερόμενοι, εκλέγουν μία ομάδα 10 ατόμων, ως αντιπροσώπους τους για το διάλογο με διάφορους ιδιωτικούς και δημόσιους φορείς για οποιοδήποτε θέμα αφορά το πάρκο. </a:t>
            </a:r>
            <a:endParaRPr b="0" i="0" sz="1400" u="none" cap="none" strike="noStrike">
              <a:solidFill>
                <a:srgbClr val="000000"/>
              </a:solidFill>
              <a:latin typeface="Arial"/>
              <a:ea typeface="Arial"/>
              <a:cs typeface="Arial"/>
              <a:sym typeface="Arial"/>
            </a:endParaRPr>
          </a:p>
        </p:txBody>
      </p:sp>
      <p:pic>
        <p:nvPicPr>
          <p:cNvPr descr="C:\Users\Nanti\Desktop\PAROYSIASH KRHTH\Karte_Park_am_Gleisdreieck_2014.jpg" id="403" name="Google Shape;403;p42"/>
          <p:cNvPicPr preferRelativeResize="0"/>
          <p:nvPr/>
        </p:nvPicPr>
        <p:blipFill rotWithShape="1">
          <a:blip r:embed="rId3">
            <a:alphaModFix/>
          </a:blip>
          <a:srcRect b="0" l="0" r="0" t="0"/>
          <a:stretch/>
        </p:blipFill>
        <p:spPr>
          <a:xfrm>
            <a:off x="5437187" y="1493837"/>
            <a:ext cx="4389437" cy="5427662"/>
          </a:xfrm>
          <a:prstGeom prst="rect">
            <a:avLst/>
          </a:prstGeom>
          <a:noFill/>
          <a:ln>
            <a:noFill/>
          </a:ln>
        </p:spPr>
      </p:pic>
      <p:pic>
        <p:nvPicPr>
          <p:cNvPr descr="E:\data\phd_prop_2018\ΠΑΡΟΥΣΙΑΣΗ ΗΜΕΡΙΔΑ ΔΗΜΟΥ\TMXPA_LOGO.jpg" id="404" name="Google Shape;404;p42"/>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405" name="Google Shape;405;p42"/>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3"/>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412" name="Google Shape;412;p43"/>
          <p:cNvSpPr txBox="1"/>
          <p:nvPr/>
        </p:nvSpPr>
        <p:spPr>
          <a:xfrm>
            <a:off x="754062" y="85090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Γ.1 Παραδείγματα - Βιέννη</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413" name="Google Shape;413;p43"/>
          <p:cNvSpPr txBox="1"/>
          <p:nvPr/>
        </p:nvSpPr>
        <p:spPr>
          <a:xfrm>
            <a:off x="637320" y="1415494"/>
            <a:ext cx="4953000" cy="3702900"/>
          </a:xfrm>
          <a:prstGeom prst="rect">
            <a:avLst/>
          </a:prstGeom>
          <a:noFill/>
          <a:ln>
            <a:noFill/>
          </a:ln>
        </p:spPr>
        <p:txBody>
          <a:bodyPr anchorCtr="0" anchor="ctr" bIns="0" lIns="0" spcFirstLastPara="1" rIns="0" wrap="square" tIns="17625">
            <a:noAutofit/>
          </a:bodyPr>
          <a:lstStyle/>
          <a:p>
            <a:pPr indent="0" lvl="0" marL="0" marR="0" rtl="0" algn="l">
              <a:lnSpc>
                <a:spcPct val="93000"/>
              </a:lnSpc>
              <a:spcBef>
                <a:spcPts val="0"/>
              </a:spcBef>
              <a:spcAft>
                <a:spcPts val="0"/>
              </a:spcAft>
              <a:buNone/>
            </a:pPr>
            <a:r>
              <a:rPr b="0" i="0" lang="en-US" sz="1800" u="none" cap="none" strike="noStrike">
                <a:solidFill>
                  <a:srgbClr val="000000"/>
                </a:solidFill>
                <a:latin typeface="Arial"/>
                <a:ea typeface="Arial"/>
                <a:cs typeface="Arial"/>
                <a:sym typeface="Arial"/>
              </a:rPr>
              <a:t>Πρόγραμμα «Grätzloase» </a:t>
            </a:r>
            <a:r>
              <a:rPr b="0" i="0" lang="en-US" sz="1800" u="none" cap="none" strike="noStrike">
                <a:solidFill>
                  <a:schemeClr val="dk1"/>
                </a:solidFill>
                <a:latin typeface="Calibri"/>
                <a:ea typeface="Calibri"/>
                <a:cs typeface="Calibri"/>
                <a:sym typeface="Calibri"/>
              </a:rPr>
              <a:t>(όαση της γειτονιάς)</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93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Πρόγραμμα που </a:t>
            </a:r>
            <a:r>
              <a:rPr lang="en-US" sz="1800">
                <a:latin typeface="Calibri"/>
                <a:ea typeface="Calibri"/>
                <a:cs typeface="Calibri"/>
                <a:sym typeface="Calibri"/>
              </a:rPr>
              <a:t>ενθάρρυνε</a:t>
            </a:r>
            <a:r>
              <a:rPr b="0" i="0" lang="en-US" sz="1800" u="none" cap="none" strike="noStrike">
                <a:solidFill>
                  <a:srgbClr val="000000"/>
                </a:solidFill>
                <a:latin typeface="Calibri"/>
                <a:ea typeface="Calibri"/>
                <a:cs typeface="Calibri"/>
                <a:sym typeface="Calibri"/>
              </a:rPr>
              <a:t> τους πολίτες να συμμετάσχουν στη διαμόρφωση του δημόσιου χώρου.</a:t>
            </a:r>
            <a:endParaRPr b="0" i="0" sz="1800" u="none" cap="none" strike="noStrike">
              <a:solidFill>
                <a:srgbClr val="000000"/>
              </a:solidFill>
              <a:latin typeface="Calibri"/>
              <a:ea typeface="Calibri"/>
              <a:cs typeface="Calibri"/>
              <a:sym typeface="Calibri"/>
            </a:endParaRPr>
          </a:p>
          <a:p>
            <a:pPr indent="0" lvl="0" marL="0" marR="0" rtl="0" algn="l">
              <a:lnSpc>
                <a:spcPct val="93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just">
              <a:lnSpc>
                <a:spcPct val="93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Το πρόγραμμα απευθυνόταν σε ευρεία γκάμα συλλόγων/φορέων και σε </a:t>
            </a:r>
            <a:r>
              <a:rPr lang="en-US" sz="1800">
                <a:latin typeface="Calibri"/>
                <a:ea typeface="Calibri"/>
                <a:cs typeface="Calibri"/>
                <a:sym typeface="Calibri"/>
              </a:rPr>
              <a:t>μεμονωμένους</a:t>
            </a:r>
            <a:r>
              <a:rPr b="0" i="0" lang="en-US" sz="1800" u="none" cap="none" strike="noStrike">
                <a:solidFill>
                  <a:srgbClr val="000000"/>
                </a:solidFill>
                <a:latin typeface="Calibri"/>
                <a:ea typeface="Calibri"/>
                <a:cs typeface="Calibri"/>
                <a:sym typeface="Calibri"/>
              </a:rPr>
              <a:t> πολίτες. </a:t>
            </a:r>
            <a:endParaRPr/>
          </a:p>
          <a:p>
            <a:pPr indent="0" lvl="0" marL="0" marR="0" rtl="0" algn="just">
              <a:lnSpc>
                <a:spcPct val="93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93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Ο Δήμος αξιολόγησε τις προτάσεις των ενδιαφερομένων, ενέκρινε ορισμένες από αυτές και χρηματοδότησε το κόστος κατασκευής τους.</a:t>
            </a:r>
            <a:endParaRPr b="0" i="0" sz="14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414" name="Google Shape;414;p43"/>
          <p:cNvPicPr preferRelativeResize="0"/>
          <p:nvPr/>
        </p:nvPicPr>
        <p:blipFill rotWithShape="1">
          <a:blip r:embed="rId3">
            <a:alphaModFix/>
          </a:blip>
          <a:srcRect b="0" l="0" r="0" t="0"/>
          <a:stretch/>
        </p:blipFill>
        <p:spPr>
          <a:xfrm>
            <a:off x="1740762" y="257694"/>
            <a:ext cx="399829" cy="407325"/>
          </a:xfrm>
          <a:prstGeom prst="rect">
            <a:avLst/>
          </a:prstGeom>
          <a:noFill/>
          <a:ln>
            <a:noFill/>
          </a:ln>
        </p:spPr>
      </p:pic>
      <p:pic>
        <p:nvPicPr>
          <p:cNvPr descr="E:\data\phd_prop_2018\ΠΑΡΟΥΣΙΑΣΗ ΗΜΕΡΙΔΑ ΔΗΜΟΥ\biennh.jpg" id="415" name="Google Shape;415;p43"/>
          <p:cNvPicPr preferRelativeResize="0"/>
          <p:nvPr/>
        </p:nvPicPr>
        <p:blipFill rotWithShape="1">
          <a:blip r:embed="rId4">
            <a:alphaModFix/>
          </a:blip>
          <a:srcRect b="0" l="0" r="0" t="0"/>
          <a:stretch/>
        </p:blipFill>
        <p:spPr>
          <a:xfrm>
            <a:off x="5870344" y="864525"/>
            <a:ext cx="4000091" cy="5211386"/>
          </a:xfrm>
          <a:prstGeom prst="rect">
            <a:avLst/>
          </a:prstGeom>
          <a:noFill/>
          <a:ln>
            <a:noFill/>
          </a:ln>
        </p:spPr>
      </p:pic>
      <p:pic>
        <p:nvPicPr>
          <p:cNvPr descr="E:\data\phd_prop_2018\ΠΑΡΟΥΣΙΑΣΗ ΗΜΕΡΙΔΑ ΔΗΜΟΥ\biennh2.jpg" id="416" name="Google Shape;416;p43"/>
          <p:cNvPicPr preferRelativeResize="0"/>
          <p:nvPr/>
        </p:nvPicPr>
        <p:blipFill rotWithShape="1">
          <a:blip r:embed="rId5">
            <a:alphaModFix/>
          </a:blip>
          <a:srcRect b="0" l="0" r="0" t="0"/>
          <a:stretch/>
        </p:blipFill>
        <p:spPr>
          <a:xfrm>
            <a:off x="536056" y="5071533"/>
            <a:ext cx="5249324" cy="1544638"/>
          </a:xfrm>
          <a:prstGeom prst="rect">
            <a:avLst/>
          </a:prstGeom>
          <a:noFill/>
          <a:ln>
            <a:noFill/>
          </a:ln>
        </p:spPr>
      </p:pic>
      <p:sp>
        <p:nvSpPr>
          <p:cNvPr id="417" name="Google Shape;417;p43"/>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4"/>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424" name="Google Shape;424;p44"/>
          <p:cNvSpPr txBox="1"/>
          <p:nvPr/>
        </p:nvSpPr>
        <p:spPr>
          <a:xfrm>
            <a:off x="682625" y="2071687"/>
            <a:ext cx="8467800" cy="4672008"/>
          </a:xfrm>
          <a:prstGeom prst="rect">
            <a:avLst/>
          </a:prstGeom>
          <a:noFill/>
          <a:ln>
            <a:noFill/>
          </a:ln>
        </p:spPr>
        <p:txBody>
          <a:bodyPr anchorCtr="0" anchor="t" bIns="45700" lIns="91425" spcFirstLastPara="1" rIns="91425" wrap="square" tIns="45700">
            <a:spAutoFit/>
          </a:bodyPr>
          <a:lstStyle/>
          <a:p>
            <a:pPr indent="0" lvl="0" marL="0" marR="0" rtl="0" algn="just">
              <a:lnSpc>
                <a:spcPct val="93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Το </a:t>
            </a:r>
            <a:r>
              <a:rPr b="1" i="0" lang="en-US" sz="2000" u="none" cap="none" strike="noStrike">
                <a:solidFill>
                  <a:schemeClr val="dk1"/>
                </a:solidFill>
                <a:latin typeface="Arial"/>
                <a:ea typeface="Arial"/>
                <a:cs typeface="Arial"/>
                <a:sym typeface="Arial"/>
              </a:rPr>
              <a:t>συγκριτικό πλεονέκτημα που έχει το Καρατάσιου είναι η δραστηριοποίηση ενεργών ομάδων πολιτών μέσα σε αυτό</a:t>
            </a:r>
            <a:r>
              <a:rPr b="0" i="0" lang="en-US" sz="2000" u="none" cap="none" strike="noStrike">
                <a:solidFill>
                  <a:schemeClr val="dk1"/>
                </a:solidFill>
                <a:latin typeface="Arial"/>
                <a:ea typeface="Arial"/>
                <a:cs typeface="Arial"/>
                <a:sym typeface="Arial"/>
              </a:rPr>
              <a:t> - υπάρχει η δυνατότητα για </a:t>
            </a:r>
            <a:r>
              <a:rPr b="1" i="0" lang="en-US" sz="2000" u="none" cap="none" strike="noStrike">
                <a:solidFill>
                  <a:schemeClr val="dk1"/>
                </a:solidFill>
                <a:latin typeface="Arial"/>
                <a:ea typeface="Arial"/>
                <a:cs typeface="Arial"/>
                <a:sym typeface="Arial"/>
              </a:rPr>
              <a:t>“κοινωνική καινοτομία”</a:t>
            </a:r>
            <a:r>
              <a:rPr b="0" i="0" lang="en-US" sz="2000" u="none" cap="none" strike="noStrike">
                <a:solidFill>
                  <a:schemeClr val="dk1"/>
                </a:solidFill>
                <a:latin typeface="Arial"/>
                <a:ea typeface="Arial"/>
                <a:cs typeface="Arial"/>
                <a:sym typeface="Arial"/>
              </a:rPr>
              <a:t> ως προς τη διαχείριση του χώρου.</a:t>
            </a:r>
            <a:endParaRPr b="0" i="0" sz="2000" u="none" cap="none" strike="noStrike">
              <a:solidFill>
                <a:schemeClr val="dk1"/>
              </a:solidFill>
              <a:latin typeface="Arial"/>
              <a:ea typeface="Arial"/>
              <a:cs typeface="Arial"/>
              <a:sym typeface="Arial"/>
            </a:endParaRPr>
          </a:p>
          <a:p>
            <a:pPr indent="0" lvl="0" marL="0" marR="0" rtl="0" algn="just">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93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Διερεύνηση για:</a:t>
            </a:r>
            <a:endParaRPr b="0" i="0" sz="2000" u="none" cap="none" strike="noStrike">
              <a:solidFill>
                <a:schemeClr val="dk1"/>
              </a:solidFill>
              <a:latin typeface="Arial"/>
              <a:ea typeface="Arial"/>
              <a:cs typeface="Arial"/>
              <a:sym typeface="Arial"/>
            </a:endParaRPr>
          </a:p>
          <a:p>
            <a:pPr indent="0" lvl="0" marL="0" marR="0" rtl="0" algn="just">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None/>
            </a:pPr>
            <a:r>
              <a:rPr b="0" i="0" lang="en-US" sz="2000" u="none" cap="none" strike="noStrike">
                <a:solidFill>
                  <a:schemeClr val="dk1"/>
                </a:solidFill>
                <a:latin typeface="Arial"/>
                <a:ea typeface="Arial"/>
                <a:cs typeface="Arial"/>
                <a:sym typeface="Arial"/>
              </a:rPr>
              <a:t>α) Προσαρμογή στα νέα δεδομένα - παραγωγή κεντρικής ιδέας/ οράματος/ κατευθύνσεων για τον αστικό σχεδιασμό από τους συλλόγους/ συλλογικότητες -</a:t>
            </a:r>
            <a:endParaRPr b="0" i="0" sz="14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β) Σχηματισμό ενός άτυπου οργάνου – συμβουλίου συνδιαχείρισης του πάρκου, στο οποίο θα συμμετέχουν όλοι οι σύλλογοι/ συλλογικότητες του χώρου και ψήφιση μίας απόφασης δημοτικού συμβουλίου που θα εγκρίνει τον συμβουλευτικό ρόλο αυτού του οργάνου.</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425" name="Google Shape;425;p44"/>
          <p:cNvSpPr txBox="1"/>
          <p:nvPr/>
        </p:nvSpPr>
        <p:spPr>
          <a:xfrm>
            <a:off x="754062" y="85090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Γ.2 Διερεύνηση των περαιτερω επιλογών/ δυνατοτήτων/ πλαισίων συνεργασίας </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426" name="Google Shape;426;p44"/>
          <p:cNvPicPr preferRelativeResize="0"/>
          <p:nvPr/>
        </p:nvPicPr>
        <p:blipFill rotWithShape="1">
          <a:blip r:embed="rId3">
            <a:alphaModFix/>
          </a:blip>
          <a:srcRect b="0" l="0" r="0" t="0"/>
          <a:stretch/>
        </p:blipFill>
        <p:spPr>
          <a:xfrm>
            <a:off x="1740762" y="257694"/>
            <a:ext cx="399829" cy="407325"/>
          </a:xfrm>
          <a:prstGeom prst="rect">
            <a:avLst/>
          </a:prstGeom>
          <a:noFill/>
          <a:ln>
            <a:noFill/>
          </a:ln>
        </p:spPr>
      </p:pic>
      <p:sp>
        <p:nvSpPr>
          <p:cNvPr id="427" name="Google Shape;427;p44"/>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5"/>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434" name="Google Shape;434;p45"/>
          <p:cNvSpPr txBox="1"/>
          <p:nvPr/>
        </p:nvSpPr>
        <p:spPr>
          <a:xfrm>
            <a:off x="3970337" y="3208337"/>
            <a:ext cx="1927225"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Ευχαριστώ!</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435" name="Google Shape;435;p45"/>
          <p:cNvPicPr preferRelativeResize="0"/>
          <p:nvPr/>
        </p:nvPicPr>
        <p:blipFill rotWithShape="1">
          <a:blip r:embed="rId3">
            <a:alphaModFix/>
          </a:blip>
          <a:srcRect b="0" l="0" r="0" t="0"/>
          <a:stretch/>
        </p:blipFill>
        <p:spPr>
          <a:xfrm>
            <a:off x="1740762" y="257694"/>
            <a:ext cx="399829" cy="407325"/>
          </a:xfrm>
          <a:prstGeom prst="rect">
            <a:avLst/>
          </a:prstGeom>
          <a:noFill/>
          <a:ln>
            <a:noFill/>
          </a:ln>
        </p:spPr>
      </p:pic>
      <p:sp>
        <p:nvSpPr>
          <p:cNvPr id="436" name="Google Shape;436;p45"/>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121" name="Google Shape;121;p16"/>
          <p:cNvSpPr txBox="1"/>
          <p:nvPr/>
        </p:nvSpPr>
        <p:spPr>
          <a:xfrm>
            <a:off x="468312" y="1983910"/>
            <a:ext cx="9429750" cy="4299919"/>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Α. Σύντομο ιστορικό</a:t>
            </a:r>
            <a:endParaRPr b="0" i="0" sz="1400" u="none" cap="none" strike="noStrike">
              <a:solidFill>
                <a:srgbClr val="000000"/>
              </a:solidFill>
              <a:latin typeface="Arial"/>
              <a:ea typeface="Arial"/>
              <a:cs typeface="Arial"/>
              <a:sym typeface="Arial"/>
            </a:endParaRPr>
          </a:p>
          <a:p>
            <a:pPr indent="0" lvl="0" marL="0" marR="0" rtl="0" algn="ctr">
              <a:lnSpc>
                <a:spcPct val="93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93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93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93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93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93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Β. Αποτελέσματα ερωτηματολογίων</a:t>
            </a:r>
            <a:endParaRPr b="0" i="0" sz="1400" u="none" cap="none" strike="noStrike">
              <a:solidFill>
                <a:srgbClr val="000000"/>
              </a:solidFill>
              <a:latin typeface="Arial"/>
              <a:ea typeface="Arial"/>
              <a:cs typeface="Arial"/>
              <a:sym typeface="Arial"/>
            </a:endParaRPr>
          </a:p>
          <a:p>
            <a:pPr indent="0" lvl="0" marL="0" marR="0" rtl="0" algn="ctr">
              <a:lnSpc>
                <a:spcPct val="93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93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93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93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ctr">
              <a:lnSpc>
                <a:spcPct val="93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Γ. Παραδείγματα</a:t>
            </a:r>
            <a:endParaRPr b="0" i="0" sz="1400" u="none" cap="none" strike="noStrike">
              <a:solidFill>
                <a:srgbClr val="000000"/>
              </a:solidFill>
              <a:latin typeface="Arial"/>
              <a:ea typeface="Arial"/>
              <a:cs typeface="Arial"/>
              <a:sym typeface="Arial"/>
            </a:endParaRPr>
          </a:p>
          <a:p>
            <a:pPr indent="0" lvl="0" marL="0" marR="0" rtl="0" algn="ctr">
              <a:lnSpc>
                <a:spcPct val="93000"/>
              </a:lnSpc>
              <a:spcBef>
                <a:spcPts val="0"/>
              </a:spcBef>
              <a:spcAft>
                <a:spcPts val="0"/>
              </a:spcAft>
              <a:buClr>
                <a:schemeClr val="dk1"/>
              </a:buClr>
              <a:buSzPts val="20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93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descr="Γράφημα απάντησης φορμών. Τίτλος ερωτήματος: 1. Φύλο:. Αριθμός απαντήσεων: 238 απαντήσεις." id="122" name="Google Shape;122;p16"/>
          <p:cNvSpPr txBox="1"/>
          <p:nvPr/>
        </p:nvSpPr>
        <p:spPr>
          <a:xfrm>
            <a:off x="0" y="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descr="Γράφημα απάντησης φορμών. Τίτλος ερωτήματος: 1. Φύλο:. Αριθμός απαντήσεων: 238 απαντήσεις." id="123" name="Google Shape;123;p16"/>
          <p:cNvSpPr txBox="1"/>
          <p:nvPr/>
        </p:nvSpPr>
        <p:spPr>
          <a:xfrm>
            <a:off x="0" y="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E:\data\phd_prop_2018\ΠΑΡΟΥΣΙΑΣΗ ΗΜΕΡΙΔΑ ΔΗΜΟΥ\TMXPA_LOGO.jpg" id="124" name="Google Shape;124;p16"/>
          <p:cNvPicPr preferRelativeResize="0"/>
          <p:nvPr/>
        </p:nvPicPr>
        <p:blipFill rotWithShape="1">
          <a:blip r:embed="rId3">
            <a:alphaModFix/>
          </a:blip>
          <a:srcRect b="0" l="0" r="0" t="0"/>
          <a:stretch/>
        </p:blipFill>
        <p:spPr>
          <a:xfrm>
            <a:off x="1740762" y="257694"/>
            <a:ext cx="399829" cy="407325"/>
          </a:xfrm>
          <a:prstGeom prst="rect">
            <a:avLst/>
          </a:prstGeom>
          <a:noFill/>
          <a:ln>
            <a:noFill/>
          </a:ln>
        </p:spPr>
      </p:pic>
      <p:sp>
        <p:nvSpPr>
          <p:cNvPr id="125" name="Google Shape;125;p16"/>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7"/>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132" name="Google Shape;132;p17"/>
          <p:cNvSpPr txBox="1"/>
          <p:nvPr/>
        </p:nvSpPr>
        <p:spPr>
          <a:xfrm>
            <a:off x="754062" y="85090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Α. </a:t>
            </a:r>
            <a:r>
              <a:rPr b="0" i="0" lang="en-US" sz="2400" u="none" cap="none" strike="noStrike">
                <a:solidFill>
                  <a:srgbClr val="000000"/>
                </a:solidFill>
                <a:latin typeface="Arial"/>
                <a:ea typeface="Arial"/>
                <a:cs typeface="Arial"/>
                <a:sym typeface="Arial"/>
              </a:rPr>
              <a:t>Αγώνας διεκδίκησης του χώρου</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33" name="Google Shape;133;p17"/>
          <p:cNvSpPr txBox="1"/>
          <p:nvPr/>
        </p:nvSpPr>
        <p:spPr>
          <a:xfrm>
            <a:off x="611187" y="1221334"/>
            <a:ext cx="9398100" cy="6790152"/>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highlight>
                <a:srgbClr val="00FF00"/>
              </a:highlight>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None/>
            </a:pPr>
            <a:r>
              <a:rPr b="1" i="0" lang="en-US" sz="2000" u="none" cap="none" strike="noStrike">
                <a:solidFill>
                  <a:srgbClr val="FF0000"/>
                </a:solidFill>
                <a:latin typeface="Arial"/>
                <a:ea typeface="Arial"/>
                <a:cs typeface="Arial"/>
                <a:sym typeface="Arial"/>
              </a:rPr>
              <a:t>2003</a:t>
            </a:r>
            <a:r>
              <a:rPr b="0" i="0" lang="en-US" sz="2000" u="none" cap="none" strike="noStrike">
                <a:solidFill>
                  <a:schemeClr val="dk1"/>
                </a:solidFill>
                <a:latin typeface="Arial"/>
                <a:ea typeface="Arial"/>
                <a:cs typeface="Arial"/>
                <a:sym typeface="Arial"/>
              </a:rPr>
              <a:t>: </a:t>
            </a:r>
            <a:r>
              <a:rPr b="0" i="0" lang="en-US" sz="2000" u="none" cap="none" strike="noStrike">
                <a:solidFill>
                  <a:srgbClr val="FF0000"/>
                </a:solidFill>
                <a:latin typeface="Arial"/>
                <a:ea typeface="Arial"/>
                <a:cs typeface="Arial"/>
                <a:sym typeface="Arial"/>
              </a:rPr>
              <a:t>Αναχώρηση του στρατού</a:t>
            </a:r>
            <a:r>
              <a:rPr b="0" i="0" lang="en-US" sz="2000" u="none" cap="none" strike="noStrike">
                <a:solidFill>
                  <a:schemeClr val="dk1"/>
                </a:solidFill>
                <a:latin typeface="Arial"/>
                <a:ea typeface="Arial"/>
                <a:cs typeface="Arial"/>
                <a:sym typeface="Arial"/>
              </a:rPr>
              <a:t> (34</a:t>
            </a:r>
            <a:r>
              <a:rPr b="0" baseline="30000" i="0" lang="en-US" sz="2000" u="none" cap="none" strike="noStrike">
                <a:solidFill>
                  <a:schemeClr val="dk1"/>
                </a:solidFill>
                <a:latin typeface="Arial"/>
                <a:ea typeface="Arial"/>
                <a:cs typeface="Arial"/>
                <a:sym typeface="Arial"/>
              </a:rPr>
              <a:t>η</a:t>
            </a:r>
            <a:r>
              <a:rPr b="0" i="0" lang="en-US" sz="2000" u="none" cap="none" strike="noStrike">
                <a:solidFill>
                  <a:schemeClr val="dk1"/>
                </a:solidFill>
                <a:latin typeface="Arial"/>
                <a:ea typeface="Arial"/>
                <a:cs typeface="Arial"/>
                <a:sym typeface="Arial"/>
              </a:rPr>
              <a:t> Μ/Κ ΤΑΞ) από τον χώρο του πρώην στρατοπέδου.</a:t>
            </a:r>
            <a:endParaRPr b="1" i="0" sz="2000" u="none" cap="none" strike="noStrike">
              <a:solidFill>
                <a:srgbClr val="FF0000"/>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1" i="0" sz="2000" u="none" cap="none" strike="noStrike">
              <a:solidFill>
                <a:srgbClr val="FF0000"/>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rPr b="1" i="0" lang="en-US" sz="2000" u="none" cap="none" strike="noStrike">
                <a:solidFill>
                  <a:srgbClr val="FF0000"/>
                </a:solidFill>
                <a:latin typeface="Arial"/>
                <a:ea typeface="Arial"/>
                <a:cs typeface="Arial"/>
                <a:sym typeface="Arial"/>
              </a:rPr>
              <a:t>2005</a:t>
            </a:r>
            <a:r>
              <a:rPr b="0" i="0" lang="en-US" sz="2000" u="none" cap="none" strike="noStrike">
                <a:solidFill>
                  <a:schemeClr val="dk1"/>
                </a:solidFill>
                <a:latin typeface="Arial"/>
                <a:ea typeface="Arial"/>
                <a:cs typeface="Arial"/>
                <a:sym typeface="Arial"/>
              </a:rPr>
              <a:t>: </a:t>
            </a:r>
            <a:r>
              <a:rPr b="0" i="0" lang="en-US" sz="2000" u="none" cap="none" strike="noStrike">
                <a:solidFill>
                  <a:srgbClr val="FF0000"/>
                </a:solidFill>
                <a:latin typeface="Arial"/>
                <a:ea typeface="Arial"/>
                <a:cs typeface="Arial"/>
                <a:sym typeface="Arial"/>
              </a:rPr>
              <a:t>Παραχώρηση</a:t>
            </a:r>
            <a:r>
              <a:rPr b="0" i="0" lang="en-US" sz="2000" u="none" cap="none" strike="noStrike">
                <a:solidFill>
                  <a:schemeClr val="dk1"/>
                </a:solidFill>
                <a:latin typeface="Arial"/>
                <a:ea typeface="Arial"/>
                <a:cs typeface="Arial"/>
                <a:sym typeface="Arial"/>
              </a:rPr>
              <a:t>  120 στρεμμάτων του πρώην στρατοπέδου Καρατάσιου προς τον Δήμο για 30 χρόνια.</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None/>
            </a:pPr>
            <a:r>
              <a:rPr b="1" i="0" lang="en-US" sz="2000" u="none" cap="none" strike="noStrike">
                <a:solidFill>
                  <a:srgbClr val="FF0000"/>
                </a:solidFill>
                <a:latin typeface="Arial"/>
                <a:ea typeface="Arial"/>
                <a:cs typeface="Arial"/>
                <a:sym typeface="Arial"/>
              </a:rPr>
              <a:t>2007 - </a:t>
            </a:r>
            <a:r>
              <a:rPr b="0" i="0" lang="en-US" sz="2000" u="none" cap="none" strike="noStrike">
                <a:solidFill>
                  <a:schemeClr val="dk1"/>
                </a:solidFill>
                <a:latin typeface="Arial"/>
                <a:ea typeface="Arial"/>
                <a:cs typeface="Arial"/>
                <a:sym typeface="Arial"/>
              </a:rPr>
              <a:t>: To Κίνημα Πολιτών για το στρατόπεδο Καρατάσιου αναλαμβάνει μία σειρά από </a:t>
            </a:r>
            <a:r>
              <a:rPr b="0" i="0" lang="en-US" sz="2000" u="none" cap="none" strike="noStrike">
                <a:solidFill>
                  <a:srgbClr val="FF0000"/>
                </a:solidFill>
                <a:latin typeface="Arial"/>
                <a:ea typeface="Arial"/>
                <a:cs typeface="Arial"/>
                <a:sym typeface="Arial"/>
              </a:rPr>
              <a:t>δράσεις </a:t>
            </a:r>
            <a:r>
              <a:rPr b="0" i="0" lang="en-US" sz="2000" u="none" cap="none" strike="noStrike">
                <a:solidFill>
                  <a:schemeClr val="dk1"/>
                </a:solidFill>
                <a:latin typeface="Arial"/>
                <a:ea typeface="Arial"/>
                <a:cs typeface="Arial"/>
                <a:sym typeface="Arial"/>
              </a:rPr>
              <a:t>για να διεκδικήσει τη δημόσια χρήση του συνόλου της έκτασης και την κινητοποίηση των πολιτών σε συνεργασία με εκπαιδευτικούς του </a:t>
            </a:r>
            <a:r>
              <a:rPr b="0" i="0" lang="en-US" sz="2000" u="none" cap="none" strike="noStrike">
                <a:solidFill>
                  <a:srgbClr val="000000"/>
                </a:solidFill>
                <a:latin typeface="Arial"/>
                <a:ea typeface="Arial"/>
                <a:cs typeface="Arial"/>
                <a:sym typeface="Arial"/>
              </a:rPr>
              <a:t>Τοπικού Θεματικού Δικτύου Περιβαλλοντικής Εκπαίδευσης «Σχολείο ανοιχτό στην κοινωνία - Ενεργός πολίτης στο Δήμο Παύλου Μελά».</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None/>
            </a:pPr>
            <a:r>
              <a:rPr b="1" i="0" lang="en-US" sz="2000" u="none" cap="none" strike="noStrike">
                <a:solidFill>
                  <a:srgbClr val="FF0000"/>
                </a:solidFill>
                <a:latin typeface="Arial"/>
                <a:ea typeface="Arial"/>
                <a:cs typeface="Arial"/>
                <a:sym typeface="Arial"/>
              </a:rPr>
              <a:t>2008</a:t>
            </a:r>
            <a:r>
              <a:rPr b="0" i="0" lang="en-US" sz="2000" u="none" cap="none" strike="noStrike">
                <a:solidFill>
                  <a:schemeClr val="dk1"/>
                </a:solidFill>
                <a:latin typeface="Arial"/>
                <a:ea typeface="Arial"/>
                <a:cs typeface="Arial"/>
                <a:sym typeface="Arial"/>
              </a:rPr>
              <a:t>: Δημιουργείται το </a:t>
            </a:r>
            <a:r>
              <a:rPr b="0" i="0" lang="en-US" sz="2000" u="none" cap="none" strike="noStrike">
                <a:solidFill>
                  <a:srgbClr val="FF0000"/>
                </a:solidFill>
                <a:latin typeface="Arial"/>
                <a:ea typeface="Arial"/>
                <a:cs typeface="Arial"/>
                <a:sym typeface="Arial"/>
              </a:rPr>
              <a:t>Δίκτυο Κινήσεων Θεσσαλονίκης</a:t>
            </a:r>
            <a:r>
              <a:rPr b="0" i="0" lang="en-US" sz="2000" u="none" cap="none" strike="noStrike">
                <a:solidFill>
                  <a:srgbClr val="000000"/>
                </a:solidFill>
                <a:latin typeface="Arial"/>
                <a:ea typeface="Arial"/>
                <a:cs typeface="Arial"/>
                <a:sym typeface="Arial"/>
              </a:rPr>
              <a:t> - συλλογικότητες και φορείς από όλη τη πόλη υποστηρίζουν (εκτός των άλλων) τις δράσεις διεκδίκησης του Καρατάσιου.</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rPr b="1" i="0" lang="en-US" sz="2000" u="none" cap="none" strike="noStrike">
                <a:solidFill>
                  <a:srgbClr val="FF0000"/>
                </a:solidFill>
                <a:latin typeface="Arial"/>
                <a:ea typeface="Arial"/>
                <a:cs typeface="Arial"/>
                <a:sym typeface="Arial"/>
              </a:rPr>
              <a:t>2011</a:t>
            </a:r>
            <a:r>
              <a:rPr b="0" i="0" lang="en-US" sz="2000" u="none" cap="none" strike="noStrike">
                <a:solidFill>
                  <a:schemeClr val="dk1"/>
                </a:solidFill>
                <a:latin typeface="Arial"/>
                <a:ea typeface="Arial"/>
                <a:cs typeface="Arial"/>
                <a:sym typeface="Arial"/>
              </a:rPr>
              <a:t>: Σχηματίζεται η </a:t>
            </a:r>
            <a:r>
              <a:rPr b="0" i="0" lang="en-US" sz="2000" u="none" cap="none" strike="noStrike">
                <a:solidFill>
                  <a:srgbClr val="FF0000"/>
                </a:solidFill>
                <a:latin typeface="Arial"/>
                <a:ea typeface="Arial"/>
                <a:cs typeface="Arial"/>
                <a:sym typeface="Arial"/>
              </a:rPr>
              <a:t>ομάδα ΠερΚα </a:t>
            </a:r>
            <a:r>
              <a:rPr b="0" i="0" lang="en-US" sz="2000" u="none" cap="none" strike="noStrike">
                <a:solidFill>
                  <a:schemeClr val="dk1"/>
                </a:solidFill>
                <a:latin typeface="Arial"/>
                <a:ea typeface="Arial"/>
                <a:cs typeface="Arial"/>
                <a:sym typeface="Arial"/>
              </a:rPr>
              <a:t>(Περιαστικές Καλλιέργειες).  Σε συνεργασία με τον </a:t>
            </a:r>
            <a:r>
              <a:rPr b="0" i="0" lang="en-US" sz="2000" u="none" cap="none" strike="noStrike">
                <a:solidFill>
                  <a:srgbClr val="FF0000"/>
                </a:solidFill>
                <a:latin typeface="Arial"/>
                <a:ea typeface="Arial"/>
                <a:cs typeface="Arial"/>
                <a:sym typeface="Arial"/>
              </a:rPr>
              <a:t>Πολιτιστικό Σύλλογο</a:t>
            </a:r>
            <a:r>
              <a:rPr b="0" i="0" lang="en-US" sz="2000" u="none" cap="none" strike="noStrike">
                <a:solidFill>
                  <a:schemeClr val="dk1"/>
                </a:solidFill>
                <a:latin typeface="Arial"/>
                <a:ea typeface="Arial"/>
                <a:cs typeface="Arial"/>
                <a:sym typeface="Arial"/>
              </a:rPr>
              <a:t> Καρατάσιου καταλαμβάνουν αρχικά 300 τ.μ.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14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134" name="Google Shape;134;p17"/>
          <p:cNvPicPr preferRelativeResize="0"/>
          <p:nvPr/>
        </p:nvPicPr>
        <p:blipFill rotWithShape="1">
          <a:blip r:embed="rId3">
            <a:alphaModFix/>
          </a:blip>
          <a:srcRect b="0" l="0" r="0" t="0"/>
          <a:stretch/>
        </p:blipFill>
        <p:spPr>
          <a:xfrm>
            <a:off x="1740762" y="257694"/>
            <a:ext cx="399829" cy="407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nvSpPr>
        <p:spPr>
          <a:xfrm>
            <a:off x="2682875" y="304800"/>
            <a:ext cx="7286700" cy="4932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141" name="Google Shape;141;p18"/>
          <p:cNvSpPr txBox="1"/>
          <p:nvPr/>
        </p:nvSpPr>
        <p:spPr>
          <a:xfrm>
            <a:off x="754062" y="85090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Α. </a:t>
            </a:r>
            <a:r>
              <a:rPr b="0" i="0" lang="en-US" sz="2400" u="none" cap="none" strike="noStrike">
                <a:solidFill>
                  <a:srgbClr val="000000"/>
                </a:solidFill>
                <a:latin typeface="Arial"/>
                <a:ea typeface="Arial"/>
                <a:cs typeface="Arial"/>
                <a:sym typeface="Arial"/>
              </a:rPr>
              <a:t>Αγώνας διεκδίκησης του χώρου</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42" name="Google Shape;142;p18"/>
          <p:cNvSpPr txBox="1"/>
          <p:nvPr/>
        </p:nvSpPr>
        <p:spPr>
          <a:xfrm>
            <a:off x="611187" y="1237960"/>
            <a:ext cx="9398100" cy="6677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highlight>
                <a:srgbClr val="00FF00"/>
              </a:highlight>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None/>
            </a:pPr>
            <a:r>
              <a:rPr b="1" i="0" lang="en-US" sz="2000" u="none" cap="none" strike="noStrike">
                <a:solidFill>
                  <a:srgbClr val="FF0000"/>
                </a:solidFill>
                <a:latin typeface="Arial"/>
                <a:ea typeface="Arial"/>
                <a:cs typeface="Arial"/>
                <a:sym typeface="Arial"/>
              </a:rPr>
              <a:t>2013</a:t>
            </a:r>
            <a:r>
              <a:rPr b="0" i="0" lang="en-US" sz="2000" u="none" cap="none" strike="noStrike">
                <a:solidFill>
                  <a:schemeClr val="dk1"/>
                </a:solidFill>
                <a:latin typeface="Arial"/>
                <a:ea typeface="Arial"/>
                <a:cs typeface="Arial"/>
                <a:sym typeface="Arial"/>
              </a:rPr>
              <a:t>: </a:t>
            </a:r>
            <a:r>
              <a:rPr b="0" i="0" lang="en-US" sz="2000" u="none" cap="none" strike="noStrike">
                <a:solidFill>
                  <a:srgbClr val="000000"/>
                </a:solidFill>
                <a:latin typeface="Arial"/>
                <a:ea typeface="Arial"/>
                <a:cs typeface="Arial"/>
                <a:sym typeface="Arial"/>
              </a:rPr>
              <a:t>Τοποθετείται από τον στρατό κλειδαριά και πινακίδα </a:t>
            </a:r>
            <a:r>
              <a:rPr b="0" i="0" lang="en-US" sz="2000" u="none" cap="none" strike="noStrike">
                <a:solidFill>
                  <a:srgbClr val="FF0000"/>
                </a:solidFill>
                <a:latin typeface="Arial"/>
                <a:ea typeface="Arial"/>
                <a:cs typeface="Arial"/>
                <a:sym typeface="Arial"/>
              </a:rPr>
              <a:t>απαγόρευσης ελεύθερης χρήσης</a:t>
            </a:r>
            <a:r>
              <a:rPr b="0" i="0" lang="en-US" sz="2000" u="none" cap="none" strike="noStrike">
                <a:solidFill>
                  <a:srgbClr val="000000"/>
                </a:solidFill>
                <a:latin typeface="Arial"/>
                <a:ea typeface="Arial"/>
                <a:cs typeface="Arial"/>
                <a:sym typeface="Arial"/>
              </a:rPr>
              <a:t> του πρώην Στρατοπέδου</a:t>
            </a:r>
            <a:r>
              <a:rPr b="0" i="0" lang="en-US" sz="2000" u="none" cap="none" strike="noStrike">
                <a:solidFill>
                  <a:schemeClr val="dk1"/>
                </a:solidFill>
                <a:latin typeface="Arial"/>
                <a:ea typeface="Arial"/>
                <a:cs typeface="Arial"/>
                <a:sym typeface="Arial"/>
              </a:rPr>
              <a:t>. Ομαδική αγωγή κατά του Υπουργείου Εθνικής Άμυνας. Με αφορμή τη </a:t>
            </a:r>
            <a:r>
              <a:rPr lang="en-US" sz="2000">
                <a:solidFill>
                  <a:schemeClr val="dk1"/>
                </a:solidFill>
              </a:rPr>
              <a:t>μηνυτήρια</a:t>
            </a:r>
            <a:r>
              <a:rPr b="0" i="0" lang="en-US" sz="2000" u="none" cap="none" strike="noStrike">
                <a:solidFill>
                  <a:schemeClr val="dk1"/>
                </a:solidFill>
                <a:latin typeface="Arial"/>
                <a:ea typeface="Arial"/>
                <a:cs typeface="Arial"/>
                <a:sym typeface="Arial"/>
              </a:rPr>
              <a:t> αναφορά που κατέθεσαν μέλη του πολιτιστικού συλλόγου ξεκινάνε εισαγγελικές διώξεις.</a:t>
            </a:r>
            <a:endParaRPr/>
          </a:p>
          <a:p>
            <a:pPr indent="0" lvl="0" marL="0" marR="0" rtl="0" algn="l">
              <a:lnSpc>
                <a:spcPct val="93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None/>
            </a:pPr>
            <a:r>
              <a:rPr b="1" i="0" lang="en-US" sz="2000" u="none" cap="none" strike="noStrike">
                <a:solidFill>
                  <a:srgbClr val="FF0000"/>
                </a:solidFill>
                <a:latin typeface="Arial"/>
                <a:ea typeface="Arial"/>
                <a:cs typeface="Arial"/>
                <a:sym typeface="Arial"/>
              </a:rPr>
              <a:t>2013</a:t>
            </a:r>
            <a:r>
              <a:rPr b="0" i="0" lang="en-US" sz="2000" u="none" cap="none" strike="noStrike">
                <a:solidFill>
                  <a:schemeClr val="dk1"/>
                </a:solidFill>
                <a:latin typeface="Arial"/>
                <a:ea typeface="Arial"/>
                <a:cs typeface="Arial"/>
                <a:sym typeface="Arial"/>
              </a:rPr>
              <a:t>: Τανκς και άλλα </a:t>
            </a:r>
            <a:r>
              <a:rPr b="0" i="0" lang="en-US" sz="2000" u="none" cap="none" strike="noStrike">
                <a:solidFill>
                  <a:srgbClr val="FF0000"/>
                </a:solidFill>
                <a:latin typeface="Arial"/>
                <a:ea typeface="Arial"/>
                <a:cs typeface="Arial"/>
                <a:sym typeface="Arial"/>
              </a:rPr>
              <a:t>στρατιωτικά οχήματα εισέρχονται</a:t>
            </a:r>
            <a:r>
              <a:rPr b="0" i="0" lang="en-US" sz="2000" u="none" cap="none" strike="noStrike">
                <a:solidFill>
                  <a:schemeClr val="dk1"/>
                </a:solidFill>
                <a:latin typeface="Arial"/>
                <a:ea typeface="Arial"/>
                <a:cs typeface="Arial"/>
                <a:sym typeface="Arial"/>
              </a:rPr>
              <a:t> στον χώρο του πρώην στρατοπέδου κατά τη διάρκεια της εκδήλωσης «Ζωντανεύοντας το Καρατάσιου». </a:t>
            </a:r>
            <a:endParaRPr/>
          </a:p>
          <a:p>
            <a:pPr indent="0" lvl="0" marL="0" marR="0" rtl="0" algn="l">
              <a:lnSpc>
                <a:spcPct val="93000"/>
              </a:lnSpc>
              <a:spcBef>
                <a:spcPts val="0"/>
              </a:spcBef>
              <a:spcAft>
                <a:spcPts val="0"/>
              </a:spcAft>
              <a:buNone/>
            </a:pPr>
            <a:r>
              <a:t/>
            </a:r>
            <a:endParaRPr b="1"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None/>
            </a:pPr>
            <a:r>
              <a:rPr b="1" i="0" lang="en-US" sz="2000" u="none" cap="none" strike="noStrike">
                <a:solidFill>
                  <a:srgbClr val="FF0000"/>
                </a:solidFill>
                <a:latin typeface="Arial"/>
                <a:ea typeface="Arial"/>
                <a:cs typeface="Arial"/>
                <a:sym typeface="Arial"/>
              </a:rPr>
              <a:t>2014</a:t>
            </a:r>
            <a:r>
              <a:rPr b="0" i="0" lang="en-US" sz="2000" u="none" cap="none" strike="noStrike">
                <a:solidFill>
                  <a:schemeClr val="dk1"/>
                </a:solidFill>
                <a:latin typeface="Arial"/>
                <a:ea typeface="Arial"/>
                <a:cs typeface="Arial"/>
                <a:sym typeface="Arial"/>
              </a:rPr>
              <a:t>: Κατατίθεται η </a:t>
            </a:r>
            <a:r>
              <a:rPr b="0" i="0" lang="en-US" sz="2000" u="none" cap="none" strike="noStrike">
                <a:solidFill>
                  <a:srgbClr val="FF0000"/>
                </a:solidFill>
                <a:latin typeface="Arial"/>
                <a:ea typeface="Arial"/>
                <a:cs typeface="Arial"/>
                <a:sym typeface="Arial"/>
              </a:rPr>
              <a:t>πρόταση της τοπικής κοινωνίας</a:t>
            </a:r>
            <a:r>
              <a:rPr b="0" i="0" lang="en-US" sz="2000" u="none" cap="none" strike="noStrike">
                <a:solidFill>
                  <a:schemeClr val="dk1"/>
                </a:solidFill>
                <a:latin typeface="Arial"/>
                <a:ea typeface="Arial"/>
                <a:cs typeface="Arial"/>
                <a:sym typeface="Arial"/>
              </a:rPr>
              <a:t> (από 55 συλλόγους/ συλλογικότητες) στο υπουργείο οικονομικών, στο δήμο και στην κτηματική υπηρεσία του δημοσίου για την αξιοποίηση του Καρατάσιου.</a:t>
            </a:r>
            <a:endParaRPr/>
          </a:p>
          <a:p>
            <a:pPr indent="0" lvl="0" marL="0" marR="0" rtl="0" algn="l">
              <a:lnSpc>
                <a:spcPct val="93000"/>
              </a:lnSpc>
              <a:spcBef>
                <a:spcPts val="0"/>
              </a:spcBef>
              <a:spcAft>
                <a:spcPts val="0"/>
              </a:spcAft>
              <a:buNone/>
            </a:pPr>
            <a:r>
              <a:t/>
            </a:r>
            <a:endParaRPr b="1"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None/>
            </a:pPr>
            <a:r>
              <a:rPr b="1" i="0" lang="en-US" sz="2000" u="none" cap="none" strike="noStrike">
                <a:solidFill>
                  <a:srgbClr val="FF0000"/>
                </a:solidFill>
                <a:latin typeface="Arial"/>
                <a:ea typeface="Arial"/>
                <a:cs typeface="Arial"/>
                <a:sym typeface="Arial"/>
              </a:rPr>
              <a:t>2015</a:t>
            </a:r>
            <a:r>
              <a:rPr b="0" i="0" lang="en-US" sz="2000" u="none" cap="none" strike="noStrike">
                <a:solidFill>
                  <a:schemeClr val="dk1"/>
                </a:solidFill>
                <a:latin typeface="Arial"/>
                <a:ea typeface="Arial"/>
                <a:cs typeface="Arial"/>
                <a:sym typeface="Arial"/>
              </a:rPr>
              <a:t>: Ο Δήμος αντικαθιστά το άγονο έδαφος των περιαστικών καλλιεργειών με καταλληλότερο για καλλιέργειες και αξιοποιεί το </a:t>
            </a:r>
            <a:r>
              <a:rPr b="0" i="0" lang="en-US" sz="2000" u="none" cap="none" strike="noStrike">
                <a:solidFill>
                  <a:srgbClr val="FF0000"/>
                </a:solidFill>
                <a:latin typeface="Arial"/>
                <a:ea typeface="Arial"/>
                <a:cs typeface="Arial"/>
                <a:sym typeface="Arial"/>
              </a:rPr>
              <a:t>δημοτικό εντευκτήριο</a:t>
            </a:r>
            <a:r>
              <a:rPr b="0" i="0" lang="en-US" sz="2000" u="none" cap="none" strike="noStrike">
                <a:solidFill>
                  <a:schemeClr val="dk1"/>
                </a:solidFill>
                <a:latin typeface="Arial"/>
                <a:ea typeface="Arial"/>
                <a:cs typeface="Arial"/>
                <a:sym typeface="Arial"/>
              </a:rPr>
              <a:t> - τον χώρο όπου </a:t>
            </a:r>
            <a:r>
              <a:rPr lang="en-US" sz="2000">
                <a:solidFill>
                  <a:schemeClr val="dk1"/>
                </a:solidFill>
              </a:rPr>
              <a:t>βρισκόμαστε</a:t>
            </a:r>
            <a:r>
              <a:rPr b="0" i="0" lang="en-US" sz="2000" u="none" cap="none" strike="noStrike">
                <a:solidFill>
                  <a:schemeClr val="dk1"/>
                </a:solidFill>
                <a:latin typeface="Arial"/>
                <a:ea typeface="Arial"/>
                <a:cs typeface="Arial"/>
                <a:sym typeface="Arial"/>
              </a:rPr>
              <a:t> τώρα – ως χώρο που φιλοξενεί δράσεις εκπαίδευσης, πολιτισμού και </a:t>
            </a:r>
            <a:r>
              <a:rPr lang="en-US" sz="2000">
                <a:solidFill>
                  <a:schemeClr val="dk1"/>
                </a:solidFill>
              </a:rPr>
              <a:t>αθλητισμού</a:t>
            </a:r>
            <a:r>
              <a:rPr b="0" i="0" lang="en-US" sz="2000" u="none" cap="none" strike="noStrike">
                <a:solidFill>
                  <a:schemeClr val="dk1"/>
                </a:solidFill>
                <a:latin typeface="Arial"/>
                <a:ea typeface="Arial"/>
                <a:cs typeface="Arial"/>
                <a:sym typeface="Arial"/>
              </a:rPr>
              <a:t>.</a:t>
            </a:r>
            <a:endParaRPr/>
          </a:p>
          <a:p>
            <a:pPr indent="0" lvl="0" marL="0" marR="0" rtl="0" algn="l">
              <a:lnSpc>
                <a:spcPct val="93000"/>
              </a:lnSpc>
              <a:spcBef>
                <a:spcPts val="0"/>
              </a:spcBef>
              <a:spcAft>
                <a:spcPts val="0"/>
              </a:spcAft>
              <a:buNone/>
            </a:pPr>
            <a:r>
              <a:t/>
            </a:r>
            <a:endParaRPr b="1"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None/>
            </a:pPr>
            <a:r>
              <a:rPr b="1" i="0" lang="en-US" sz="2000" u="none" cap="none" strike="noStrike">
                <a:solidFill>
                  <a:srgbClr val="FF0000"/>
                </a:solidFill>
                <a:latin typeface="Arial"/>
                <a:ea typeface="Arial"/>
                <a:cs typeface="Arial"/>
                <a:sym typeface="Arial"/>
              </a:rPr>
              <a:t>2017</a:t>
            </a:r>
            <a:r>
              <a:rPr b="0" i="0" lang="en-US" sz="2000" u="none" cap="none" strike="noStrike">
                <a:solidFill>
                  <a:schemeClr val="dk1"/>
                </a:solidFill>
                <a:latin typeface="Arial"/>
                <a:ea typeface="Arial"/>
                <a:cs typeface="Arial"/>
                <a:sym typeface="Arial"/>
              </a:rPr>
              <a:t>: Το Υπουργείο Οικονομικών άσκησε αγωγή διεκδίκησης της κυριότητας του ακινήτου, ως  ανταλλάξιμο κτήμα του ελληνικού δημοσίου.</a:t>
            </a:r>
            <a:endParaRPr b="0" i="0" sz="2000" u="none" cap="none" strike="noStrike">
              <a:solidFill>
                <a:schemeClr val="dk1"/>
              </a:solidFill>
              <a:latin typeface="Arial"/>
              <a:ea typeface="Arial"/>
              <a:cs typeface="Arial"/>
              <a:sym typeface="Arial"/>
            </a:endParaRPr>
          </a:p>
          <a:p>
            <a:pPr indent="0" lvl="0" marL="0" marR="0" rtl="0" algn="just">
              <a:lnSpc>
                <a:spcPct val="93000"/>
              </a:lnSpc>
              <a:spcBef>
                <a:spcPts val="0"/>
              </a:spcBef>
              <a:spcAft>
                <a:spcPts val="0"/>
              </a:spcAft>
              <a:buClr>
                <a:schemeClr val="dk1"/>
              </a:buClr>
              <a:buSzPts val="2000"/>
              <a:buFont typeface="Arial"/>
              <a:buNone/>
            </a:pPr>
            <a:r>
              <a:t/>
            </a:r>
            <a:endParaRPr b="1" i="0" sz="2000" u="none" cap="none" strike="noStrike">
              <a:solidFill>
                <a:srgbClr val="FF0000"/>
              </a:solidFill>
              <a:latin typeface="Arial"/>
              <a:ea typeface="Arial"/>
              <a:cs typeface="Arial"/>
              <a:sym typeface="Arial"/>
            </a:endParaRPr>
          </a:p>
          <a:p>
            <a:pPr indent="0" lvl="0" marL="0" marR="0" rtl="0" algn="just">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descr="E:\data\phd_prop_2018\ΠΑΡΟΥΣΙΑΣΗ ΗΜΕΡΙΔΑ ΔΗΜΟΥ\TMXPA_LOGO.jpg" id="143" name="Google Shape;143;p18"/>
          <p:cNvPicPr preferRelativeResize="0"/>
          <p:nvPr/>
        </p:nvPicPr>
        <p:blipFill rotWithShape="1">
          <a:blip r:embed="rId3">
            <a:alphaModFix/>
          </a:blip>
          <a:srcRect b="0" l="0" r="0" t="0"/>
          <a:stretch/>
        </p:blipFill>
        <p:spPr>
          <a:xfrm>
            <a:off x="1740762" y="257694"/>
            <a:ext cx="399829" cy="407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nvSpPr>
        <p:spPr>
          <a:xfrm>
            <a:off x="2682875" y="304800"/>
            <a:ext cx="7286700" cy="4932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150" name="Google Shape;150;p19"/>
          <p:cNvSpPr txBox="1"/>
          <p:nvPr/>
        </p:nvSpPr>
        <p:spPr>
          <a:xfrm>
            <a:off x="754062" y="85090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Α. </a:t>
            </a:r>
            <a:r>
              <a:rPr b="0" i="0" lang="en-US" sz="2400" u="none" cap="none" strike="noStrike">
                <a:solidFill>
                  <a:srgbClr val="000000"/>
                </a:solidFill>
                <a:latin typeface="Arial"/>
                <a:ea typeface="Arial"/>
                <a:cs typeface="Arial"/>
                <a:sym typeface="Arial"/>
              </a:rPr>
              <a:t>Αγώνας διεκδίκησης του χώρου</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51" name="Google Shape;151;p19"/>
          <p:cNvSpPr txBox="1"/>
          <p:nvPr/>
        </p:nvSpPr>
        <p:spPr>
          <a:xfrm>
            <a:off x="611187" y="1221334"/>
            <a:ext cx="9398100" cy="52458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highlight>
                <a:srgbClr val="00FF00"/>
              </a:highlight>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93000"/>
              </a:lnSpc>
              <a:spcBef>
                <a:spcPts val="0"/>
              </a:spcBef>
              <a:spcAft>
                <a:spcPts val="0"/>
              </a:spcAft>
              <a:buNone/>
            </a:pPr>
            <a:r>
              <a:rPr b="1" i="0" lang="en-US" sz="2000" u="none" cap="none" strike="noStrike">
                <a:solidFill>
                  <a:srgbClr val="FF0000"/>
                </a:solidFill>
                <a:latin typeface="Arial"/>
                <a:ea typeface="Arial"/>
                <a:cs typeface="Arial"/>
                <a:sym typeface="Arial"/>
              </a:rPr>
              <a:t>2018</a:t>
            </a:r>
            <a:r>
              <a:rPr b="0" i="0" lang="en-US" sz="2000" u="none" cap="none" strike="noStrike">
                <a:solidFill>
                  <a:schemeClr val="dk1"/>
                </a:solidFill>
                <a:latin typeface="Arial"/>
                <a:ea typeface="Arial"/>
                <a:cs typeface="Arial"/>
                <a:sym typeface="Arial"/>
              </a:rPr>
              <a:t>: </a:t>
            </a:r>
            <a:r>
              <a:rPr b="0" i="0" lang="en-US" sz="2000" u="none" cap="none" strike="noStrike">
                <a:solidFill>
                  <a:srgbClr val="FF0000"/>
                </a:solidFill>
                <a:highlight>
                  <a:schemeClr val="lt1"/>
                </a:highlight>
                <a:latin typeface="Arial"/>
                <a:ea typeface="Arial"/>
                <a:cs typeface="Arial"/>
                <a:sym typeface="Arial"/>
              </a:rPr>
              <a:t>Αθωώνονται δικαστικά</a:t>
            </a:r>
            <a:r>
              <a:rPr b="0" i="0" lang="en-US" sz="2000" u="none" cap="none" strike="noStrike">
                <a:solidFill>
                  <a:schemeClr val="dk1"/>
                </a:solidFill>
                <a:latin typeface="Arial"/>
                <a:ea typeface="Arial"/>
                <a:cs typeface="Arial"/>
                <a:sym typeface="Arial"/>
              </a:rPr>
              <a:t> 2 δήμαρχοι από διαφορετικά πολιτικά κόμματα [Διαμαντής Παπαδόπουλος (2011-2014) και Δημήτριος Δεμουρτζ</a:t>
            </a:r>
            <a:r>
              <a:rPr lang="en-US" sz="2000">
                <a:solidFill>
                  <a:schemeClr val="dk1"/>
                </a:solidFill>
              </a:rPr>
              <a:t>ί</a:t>
            </a:r>
            <a:r>
              <a:rPr b="0" i="0" lang="en-US" sz="2000" u="none" cap="none" strike="noStrike">
                <a:solidFill>
                  <a:schemeClr val="dk1"/>
                </a:solidFill>
                <a:latin typeface="Arial"/>
                <a:ea typeface="Arial"/>
                <a:cs typeface="Arial"/>
                <a:sym typeface="Arial"/>
              </a:rPr>
              <a:t>δης (2014-σήμερα)] και πολίτες που δραστηριοποιούνταν στον χώρο. Είχαν μηνυθεί  από το Ταμείο Εθνικής Άμυνας (Υπουργείο Εθνικής Άμυνας).</a:t>
            </a:r>
            <a:endParaRPr/>
          </a:p>
          <a:p>
            <a:pPr indent="0" lvl="0" marL="0" marR="0" rtl="0" algn="just">
              <a:lnSpc>
                <a:spcPct val="93000"/>
              </a:lnSpc>
              <a:spcBef>
                <a:spcPts val="0"/>
              </a:spcBef>
              <a:spcAft>
                <a:spcPts val="0"/>
              </a:spcAft>
              <a:buClr>
                <a:schemeClr val="dk1"/>
              </a:buClr>
              <a:buSzPts val="2000"/>
              <a:buFont typeface="Arial"/>
              <a:buNone/>
            </a:pPr>
            <a:r>
              <a:t/>
            </a:r>
            <a:endParaRPr b="1" i="0" sz="2000" u="none" cap="none" strike="noStrike">
              <a:solidFill>
                <a:srgbClr val="FF0000"/>
              </a:solidFill>
              <a:latin typeface="Arial"/>
              <a:ea typeface="Arial"/>
              <a:cs typeface="Arial"/>
              <a:sym typeface="Arial"/>
            </a:endParaRPr>
          </a:p>
          <a:p>
            <a:pPr indent="0" lvl="0" marL="0" marR="0" rtl="0" algn="just">
              <a:lnSpc>
                <a:spcPct val="93000"/>
              </a:lnSpc>
              <a:spcBef>
                <a:spcPts val="0"/>
              </a:spcBef>
              <a:spcAft>
                <a:spcPts val="0"/>
              </a:spcAft>
              <a:buClr>
                <a:schemeClr val="dk1"/>
              </a:buClr>
              <a:buSzPts val="2000"/>
              <a:buFont typeface="Arial"/>
              <a:buNone/>
            </a:pPr>
            <a:r>
              <a:rPr b="1" i="0" lang="en-US" sz="2000" u="none" cap="none" strike="noStrike">
                <a:solidFill>
                  <a:srgbClr val="FF0000"/>
                </a:solidFill>
                <a:latin typeface="Arial"/>
                <a:ea typeface="Arial"/>
                <a:cs typeface="Arial"/>
                <a:sym typeface="Arial"/>
              </a:rPr>
              <a:t>2018</a:t>
            </a:r>
            <a:r>
              <a:rPr b="0" i="0" lang="en-US" sz="2000" u="none" cap="none" strike="noStrike">
                <a:solidFill>
                  <a:schemeClr val="dk1"/>
                </a:solidFill>
                <a:latin typeface="Arial"/>
                <a:ea typeface="Arial"/>
                <a:cs typeface="Arial"/>
                <a:sym typeface="Arial"/>
              </a:rPr>
              <a:t>: </a:t>
            </a:r>
            <a:r>
              <a:rPr b="0" i="0" lang="en-US" sz="2000" u="none" cap="none" strike="noStrike">
                <a:solidFill>
                  <a:srgbClr val="FF0000"/>
                </a:solidFill>
                <a:latin typeface="Arial"/>
                <a:ea typeface="Arial"/>
                <a:cs typeface="Arial"/>
                <a:sym typeface="Arial"/>
              </a:rPr>
              <a:t>Ευρεία δημόσια διαβούλευση</a:t>
            </a:r>
            <a:r>
              <a:rPr b="0" i="0" lang="en-US" sz="2000" u="none" cap="none" strike="noStrike">
                <a:solidFill>
                  <a:schemeClr val="dk1"/>
                </a:solidFill>
                <a:latin typeface="Arial"/>
                <a:ea typeface="Arial"/>
                <a:cs typeface="Arial"/>
                <a:sym typeface="Arial"/>
              </a:rPr>
              <a:t> για τον σχεδιασμό του χώρου στην οποία συμμετέχουν δεκάδες φορείς/ σύλλογοι/ συλλογικότητες και η οποία μετουσιώνεται σε πρόταση που υιοθετείται από τον Δήμο και διαβιβάζεται στα </a:t>
            </a:r>
            <a:r>
              <a:rPr lang="en-US" sz="2000">
                <a:solidFill>
                  <a:schemeClr val="dk1"/>
                </a:solidFill>
              </a:rPr>
              <a:t>αρμόδια</a:t>
            </a:r>
            <a:r>
              <a:rPr b="0" i="0" lang="en-US" sz="2000" u="none" cap="none" strike="noStrike">
                <a:solidFill>
                  <a:schemeClr val="dk1"/>
                </a:solidFill>
                <a:latin typeface="Arial"/>
                <a:ea typeface="Arial"/>
                <a:cs typeface="Arial"/>
                <a:sym typeface="Arial"/>
              </a:rPr>
              <a:t> υπουργεία και στον πρωθυπουργό.</a:t>
            </a:r>
            <a:endParaRPr b="0" i="0" sz="2000" u="none" cap="none" strike="noStrike">
              <a:solidFill>
                <a:schemeClr val="dk1"/>
              </a:solidFill>
              <a:latin typeface="Arial"/>
              <a:ea typeface="Arial"/>
              <a:cs typeface="Arial"/>
              <a:sym typeface="Arial"/>
            </a:endParaRPr>
          </a:p>
          <a:p>
            <a:pPr indent="0" lvl="0" marL="0" marR="0" rtl="0" algn="just">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93000"/>
              </a:lnSpc>
              <a:spcBef>
                <a:spcPts val="0"/>
              </a:spcBef>
              <a:spcAft>
                <a:spcPts val="0"/>
              </a:spcAft>
              <a:buClr>
                <a:schemeClr val="dk1"/>
              </a:buClr>
              <a:buSzPts val="2000"/>
              <a:buFont typeface="Arial"/>
              <a:buNone/>
            </a:pPr>
            <a:r>
              <a:rPr b="1" i="0" lang="en-US" sz="2000" u="none" cap="none" strike="noStrike">
                <a:solidFill>
                  <a:srgbClr val="FF0000"/>
                </a:solidFill>
                <a:latin typeface="Arial"/>
                <a:ea typeface="Arial"/>
                <a:cs typeface="Arial"/>
                <a:sym typeface="Arial"/>
              </a:rPr>
              <a:t>2019</a:t>
            </a:r>
            <a:r>
              <a:rPr b="0" i="0" lang="en-US" sz="2000" u="none" cap="none" strike="noStrike">
                <a:solidFill>
                  <a:schemeClr val="dk1"/>
                </a:solidFill>
                <a:latin typeface="Arial"/>
                <a:ea typeface="Arial"/>
                <a:cs typeface="Arial"/>
                <a:sym typeface="Arial"/>
              </a:rPr>
              <a:t>: Ο Υπουργός Εθνικής Άμυνας κ. Παναγιωτόπουλος απαντώντας σε σχετικές βουλευτικές επερωτήσεις αναφέρει ότι το Καρατάσιου</a:t>
            </a:r>
            <a:r>
              <a:rPr b="0" i="0" lang="en-US" sz="2000" u="none" cap="none" strike="noStrike">
                <a:solidFill>
                  <a:srgbClr val="FF0000"/>
                </a:solidFill>
                <a:latin typeface="Arial"/>
                <a:ea typeface="Arial"/>
                <a:cs typeface="Arial"/>
                <a:sym typeface="Arial"/>
              </a:rPr>
              <a:t> “αποτελεί αντικείμενο προβολής και προώθησης σε επιχειρηματικούς φορείς” </a:t>
            </a:r>
            <a:r>
              <a:rPr b="0" i="0" lang="en-US" sz="2000" u="none" cap="none" strike="noStrike">
                <a:solidFill>
                  <a:schemeClr val="dk1"/>
                </a:solidFill>
                <a:latin typeface="Arial"/>
                <a:ea typeface="Arial"/>
                <a:cs typeface="Arial"/>
                <a:sym typeface="Arial"/>
              </a:rPr>
              <a:t>και υπάρχει για αυτό έντονο ενδιαφέρον, ενώ μεταφέρει την θέση της Υπηρεσίας Αξιοποίησης Ακίνητης Περιουσίας Ενόπλων Δυνάμεων ότι “το ακίνητο χρήζει ολιστικής ανάπτυξης, με πολυμορφική ένταξη χρήσεων (όπως κατοικία, εργασία, εμπόριο, αναψυχή)”.</a:t>
            </a:r>
            <a:endParaRPr b="0" i="0" sz="2000" u="none" cap="none" strike="noStrike">
              <a:solidFill>
                <a:schemeClr val="dk1"/>
              </a:solidFill>
              <a:latin typeface="Arial"/>
              <a:ea typeface="Arial"/>
              <a:cs typeface="Arial"/>
              <a:sym typeface="Arial"/>
            </a:endParaRPr>
          </a:p>
        </p:txBody>
      </p:sp>
      <p:pic>
        <p:nvPicPr>
          <p:cNvPr descr="E:\data\phd_prop_2018\ΠΑΡΟΥΣΙΑΣΗ ΗΜΕΡΙΔΑ ΔΗΜΟΥ\TMXPA_LOGO.jpg" id="152" name="Google Shape;152;p19"/>
          <p:cNvPicPr preferRelativeResize="0"/>
          <p:nvPr/>
        </p:nvPicPr>
        <p:blipFill rotWithShape="1">
          <a:blip r:embed="rId3">
            <a:alphaModFix/>
          </a:blip>
          <a:srcRect b="0" l="0" r="0" t="0"/>
          <a:stretch/>
        </p:blipFill>
        <p:spPr>
          <a:xfrm>
            <a:off x="1740762" y="257694"/>
            <a:ext cx="399829" cy="407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nvSpPr>
        <p:spPr>
          <a:xfrm>
            <a:off x="2682875" y="304800"/>
            <a:ext cx="7286625" cy="5461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159" name="Google Shape;159;p20"/>
          <p:cNvSpPr txBox="1"/>
          <p:nvPr/>
        </p:nvSpPr>
        <p:spPr>
          <a:xfrm>
            <a:off x="754062" y="850900"/>
            <a:ext cx="9072562" cy="1000125"/>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Α. Η έγκριση του Γενικού Πολεοδομικού Σχεδίου Πολίχνης </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60" name="Google Shape;160;p20"/>
          <p:cNvSpPr txBox="1"/>
          <p:nvPr/>
        </p:nvSpPr>
        <p:spPr>
          <a:xfrm>
            <a:off x="6111875" y="2613088"/>
            <a:ext cx="3571800" cy="30807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Ιούλιος 2021: Εγκρίνεται το Γενικό Πολεοδομικό Σχέδιο της Πολίχνης. Απαγορεύονται οι χρήσεις εμπορικής </a:t>
            </a:r>
            <a:r>
              <a:rPr lang="en-US" sz="1800">
                <a:solidFill>
                  <a:schemeClr val="dk1"/>
                </a:solidFill>
              </a:rPr>
              <a:t>εκμετάλλευσης</a:t>
            </a:r>
            <a:r>
              <a:rPr b="0" i="0" lang="en-US" sz="1800" u="none" cap="none" strike="noStrike">
                <a:solidFill>
                  <a:schemeClr val="dk1"/>
                </a:solidFill>
                <a:latin typeface="Arial"/>
                <a:ea typeface="Arial"/>
                <a:cs typeface="Arial"/>
                <a:sym typeface="Arial"/>
              </a:rPr>
              <a:t>. Τουλάχιστον 75%  του χώρου προορίζεται για αστικό πράσινο και μέγιστο 25% για </a:t>
            </a:r>
            <a:r>
              <a:rPr lang="en-US" sz="1800">
                <a:solidFill>
                  <a:schemeClr val="dk1"/>
                </a:solidFill>
              </a:rPr>
              <a:t>κοινωφελείς</a:t>
            </a:r>
            <a:r>
              <a:rPr b="0" i="0" lang="en-US" sz="1800" u="none" cap="none" strike="noStrike">
                <a:solidFill>
                  <a:schemeClr val="dk1"/>
                </a:solidFill>
                <a:latin typeface="Arial"/>
                <a:ea typeface="Arial"/>
                <a:cs typeface="Arial"/>
                <a:sym typeface="Arial"/>
              </a:rPr>
              <a:t> λειτουργίες (</a:t>
            </a:r>
            <a:r>
              <a:rPr lang="en-US" sz="1800">
                <a:solidFill>
                  <a:schemeClr val="dk1"/>
                </a:solidFill>
              </a:rPr>
              <a:t>πολιτισμός</a:t>
            </a:r>
            <a:r>
              <a:rPr b="0" i="0" lang="en-US" sz="1800" u="none" cap="none" strike="noStrike">
                <a:solidFill>
                  <a:schemeClr val="dk1"/>
                </a:solidFill>
                <a:latin typeface="Arial"/>
                <a:ea typeface="Arial"/>
                <a:cs typeface="Arial"/>
                <a:sym typeface="Arial"/>
              </a:rPr>
              <a:t>, αθλητισμός, υγεία, εκπαίδευση)</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1" name="Google Shape;161;p20"/>
          <p:cNvSpPr txBox="1"/>
          <p:nvPr/>
        </p:nvSpPr>
        <p:spPr>
          <a:xfrm>
            <a:off x="638175" y="5365813"/>
            <a:ext cx="5684837" cy="1316089"/>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Λεπτομέρεια του Γενικού Πολεοδομικού Σχεδίου (ΦΕΚ 444Δ/26-7-2021) </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12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93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ΓΠΣ_ΠΟΛΙΧΝΗΣ_2021_ΑΠΟ_ΦΕΚ.png" id="162" name="Google Shape;162;p20"/>
          <p:cNvPicPr preferRelativeResize="0"/>
          <p:nvPr/>
        </p:nvPicPr>
        <p:blipFill rotWithShape="1">
          <a:blip r:embed="rId3">
            <a:alphaModFix/>
          </a:blip>
          <a:srcRect b="0" l="0" r="0" t="0"/>
          <a:stretch/>
        </p:blipFill>
        <p:spPr>
          <a:xfrm>
            <a:off x="754062" y="2621026"/>
            <a:ext cx="5013325" cy="2757487"/>
          </a:xfrm>
          <a:prstGeom prst="rect">
            <a:avLst/>
          </a:prstGeom>
          <a:noFill/>
          <a:ln>
            <a:noFill/>
          </a:ln>
        </p:spPr>
      </p:pic>
      <p:sp>
        <p:nvSpPr>
          <p:cNvPr id="163" name="Google Shape;163;p20"/>
          <p:cNvSpPr txBox="1"/>
          <p:nvPr/>
        </p:nvSpPr>
        <p:spPr>
          <a:xfrm>
            <a:off x="765141" y="148129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None/>
            </a:pPr>
            <a:r>
              <a:rPr b="0" i="0" lang="en-US" sz="2000" u="none" cap="none" strike="noStrike">
                <a:solidFill>
                  <a:schemeClr val="dk1"/>
                </a:solidFill>
                <a:latin typeface="Arial"/>
                <a:ea typeface="Arial"/>
                <a:cs typeface="Arial"/>
                <a:sym typeface="Arial"/>
              </a:rPr>
              <a:t>Θεσμικό πλαίσ</a:t>
            </a:r>
            <a:r>
              <a:rPr lang="en-US" sz="2000">
                <a:solidFill>
                  <a:schemeClr val="dk1"/>
                </a:solidFill>
              </a:rPr>
              <a:t>ι</a:t>
            </a:r>
            <a:r>
              <a:rPr b="0" i="0" lang="en-US" sz="2000" u="none" cap="none" strike="noStrike">
                <a:solidFill>
                  <a:schemeClr val="dk1"/>
                </a:solidFill>
                <a:latin typeface="Arial"/>
                <a:ea typeface="Arial"/>
                <a:cs typeface="Arial"/>
                <a:sym typeface="Arial"/>
              </a:rPr>
              <a:t>ο σχεδιασμού που απαγορεύει την εμπορική εκμετάλλευση</a:t>
            </a:r>
            <a:endParaRPr b="0" i="0" sz="20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164" name="Google Shape;164;p20"/>
          <p:cNvPicPr preferRelativeResize="0"/>
          <p:nvPr/>
        </p:nvPicPr>
        <p:blipFill rotWithShape="1">
          <a:blip r:embed="rId4">
            <a:alphaModFix/>
          </a:blip>
          <a:srcRect b="0" l="0" r="0" t="0"/>
          <a:stretch/>
        </p:blipFill>
        <p:spPr>
          <a:xfrm>
            <a:off x="1740762" y="257694"/>
            <a:ext cx="399829" cy="407325"/>
          </a:xfrm>
          <a:prstGeom prst="rect">
            <a:avLst/>
          </a:prstGeom>
          <a:noFill/>
          <a:ln>
            <a:noFill/>
          </a:ln>
        </p:spPr>
      </p:pic>
      <p:sp>
        <p:nvSpPr>
          <p:cNvPr id="165" name="Google Shape;165;p20"/>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1"/>
          <p:cNvSpPr txBox="1"/>
          <p:nvPr/>
        </p:nvSpPr>
        <p:spPr>
          <a:xfrm>
            <a:off x="2682875" y="304800"/>
            <a:ext cx="7286700" cy="493200"/>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rgbClr val="595959"/>
              </a:buClr>
              <a:buSzPts val="1400"/>
              <a:buFont typeface="Arial"/>
              <a:buNone/>
            </a:pPr>
            <a:r>
              <a:rPr b="1" i="0" lang="en-US" sz="1400" u="none" cap="none" strike="noStrike">
                <a:solidFill>
                  <a:srgbClr val="595959"/>
                </a:solidFill>
                <a:latin typeface="Arial"/>
                <a:ea typeface="Arial"/>
                <a:cs typeface="Arial"/>
                <a:sym typeface="Arial"/>
              </a:rPr>
              <a:t>Τμήμα Μηχανικών Χωροταξίας και Ανάπτυξης – Πολυτεχνική Σχολή Α.Π.Θ</a:t>
            </a:r>
            <a:r>
              <a:rPr b="1" i="0" lang="en-US" sz="1400" u="none" cap="none" strike="noStrike">
                <a:solidFill>
                  <a:srgbClr val="7F7F7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1400"/>
              <a:buFont typeface="Arial"/>
              <a:buNone/>
            </a:pPr>
            <a:r>
              <a:t/>
            </a:r>
            <a:endParaRPr b="1" i="0" sz="1400" u="none" cap="none" strike="noStrike">
              <a:solidFill>
                <a:srgbClr val="7F7F7F"/>
              </a:solidFill>
              <a:latin typeface="Arial"/>
              <a:ea typeface="Arial"/>
              <a:cs typeface="Arial"/>
              <a:sym typeface="Arial"/>
            </a:endParaRPr>
          </a:p>
        </p:txBody>
      </p:sp>
      <p:sp>
        <p:nvSpPr>
          <p:cNvPr id="172" name="Google Shape;172;p21"/>
          <p:cNvSpPr txBox="1"/>
          <p:nvPr/>
        </p:nvSpPr>
        <p:spPr>
          <a:xfrm>
            <a:off x="754062" y="850900"/>
            <a:ext cx="9072600" cy="1000200"/>
          </a:xfrm>
          <a:prstGeom prst="rect">
            <a:avLst/>
          </a:prstGeom>
          <a:noFill/>
          <a:ln>
            <a:noFill/>
          </a:ln>
        </p:spPr>
        <p:txBody>
          <a:bodyPr anchorCtr="0" anchor="ctr" bIns="0" lIns="0" spcFirstLastPara="1" rIns="0" wrap="square" tIns="21150">
            <a:noAutofit/>
          </a:bodyPr>
          <a:lstStyle/>
          <a:p>
            <a:pPr indent="0" lvl="0" marL="0" marR="0" rtl="0" algn="l">
              <a:lnSpc>
                <a:spcPct val="93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Β. Αποτελέσματα έρευνας ερωτηματολογίων</a:t>
            </a:r>
            <a:br>
              <a:rPr b="0" i="0" lang="en-US" sz="2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73" name="Google Shape;173;p21"/>
          <p:cNvSpPr txBox="1"/>
          <p:nvPr/>
        </p:nvSpPr>
        <p:spPr>
          <a:xfrm>
            <a:off x="611187" y="1279525"/>
            <a:ext cx="9398100" cy="5158616"/>
          </a:xfrm>
          <a:prstGeom prst="rect">
            <a:avLst/>
          </a:prstGeom>
          <a:noFill/>
          <a:ln>
            <a:noFill/>
          </a:ln>
        </p:spPr>
        <p:txBody>
          <a:bodyPr anchorCtr="0" anchor="t" bIns="45700" lIns="91425" spcFirstLastPara="1" rIns="91425" wrap="square" tIns="45700">
            <a:spAutoFit/>
          </a:bodyPr>
          <a:lstStyle/>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highlight>
                <a:srgbClr val="00FF00"/>
              </a:highlight>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Στις 14/4 και 17/4/2021 έγιναν 7 πιλοτικά ερωτηματολόγια με τυχαίους χρήστες του χώρου στο πρώην στρατόπεδο.</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Από 5/5/2021 μέχρι 19/5/2021 απαντήθηκαν συνολικά 238 ερωτηματολόγια σε ηλεκτρονική μορφή (google forms).</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Προωθήθηκαν (με email και μέσα κοινωνικής δικτύωσης) από ανθρώπους που δραστηριοποιούνται εθελοντικά στο χώρο και σε ιστοσελίδες τοπικής ενημέρωσης όπως το </a:t>
            </a:r>
            <a:r>
              <a:rPr b="0" i="0" lang="en-US" sz="2000" u="none" cap="none" strike="noStrike">
                <a:solidFill>
                  <a:schemeClr val="hlink"/>
                </a:solidFill>
                <a:uFill>
                  <a:noFill/>
                </a:uFill>
                <a:latin typeface="Arial"/>
                <a:ea typeface="Arial"/>
                <a:cs typeface="Arial"/>
                <a:sym typeface="Arial"/>
                <a:hlinkClick r:id="rId3"/>
              </a:rPr>
              <a:t>https://parallaximag.gr/</a:t>
            </a:r>
            <a:r>
              <a:rPr b="0" i="0" lang="en-US" sz="2000" u="none" cap="none" strike="noStrike">
                <a:solidFill>
                  <a:schemeClr val="dk1"/>
                </a:solidFill>
                <a:latin typeface="Arial"/>
                <a:ea typeface="Arial"/>
                <a:cs typeface="Arial"/>
                <a:sym typeface="Arial"/>
              </a:rPr>
              <a:t>, </a:t>
            </a:r>
            <a:r>
              <a:rPr b="0" i="0" lang="en-US" sz="2000" u="none" cap="none" strike="noStrike">
                <a:solidFill>
                  <a:schemeClr val="hlink"/>
                </a:solidFill>
                <a:uFill>
                  <a:noFill/>
                </a:uFill>
                <a:latin typeface="Arial"/>
                <a:ea typeface="Arial"/>
                <a:cs typeface="Arial"/>
                <a:sym typeface="Arial"/>
                <a:hlinkClick r:id="rId4"/>
              </a:rPr>
              <a:t>https://ditika.gr</a:t>
            </a:r>
            <a:r>
              <a:rPr b="0" i="0" lang="en-US" sz="2000" u="none" cap="none" strike="noStrike">
                <a:solidFill>
                  <a:schemeClr val="dk1"/>
                </a:solidFill>
                <a:latin typeface="Arial"/>
                <a:ea typeface="Arial"/>
                <a:cs typeface="Arial"/>
                <a:sym typeface="Arial"/>
              </a:rPr>
              <a:t> και </a:t>
            </a:r>
            <a:r>
              <a:rPr b="0" i="0" lang="en-US" sz="2000" u="none" cap="none" strike="noStrike">
                <a:solidFill>
                  <a:schemeClr val="hlink"/>
                </a:solidFill>
                <a:uFill>
                  <a:noFill/>
                </a:uFill>
                <a:latin typeface="Arial"/>
                <a:ea typeface="Arial"/>
                <a:cs typeface="Arial"/>
                <a:sym typeface="Arial"/>
                <a:hlinkClick r:id="rId5"/>
              </a:rPr>
              <a:t>https://www.avatonpress.gr</a:t>
            </a:r>
            <a:r>
              <a:rPr b="0" i="0" lang="en-US"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Ένα ποσοστό 21% (50 άτομα) συμμετέχουν σε συλλόγους/ συλλογικότητες που δραστηριοποιούνται εντός του χώρου και 3% (7 άτομα) σε περιβαλλοντικούς εθελοντικούς συλλόγους που δεν δραστηριοποιούνται στο χώρο.</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2000"/>
              <a:buFont typeface="Arial"/>
              <a:buNone/>
            </a:pPr>
            <a:r>
              <a:t/>
            </a:r>
            <a:endParaRPr b="0" i="0" sz="1400" u="none" cap="none" strike="noStrike">
              <a:solidFill>
                <a:srgbClr val="000000"/>
              </a:solidFill>
              <a:latin typeface="Arial"/>
              <a:ea typeface="Arial"/>
              <a:cs typeface="Arial"/>
              <a:sym typeface="Arial"/>
            </a:endParaRPr>
          </a:p>
        </p:txBody>
      </p:sp>
      <p:pic>
        <p:nvPicPr>
          <p:cNvPr descr="E:\data\phd_prop_2018\ΠΑΡΟΥΣΙΑΣΗ ΗΜΕΡΙΔΑ ΔΗΜΟΥ\TMXPA_LOGO.jpg" id="174" name="Google Shape;174;p21"/>
          <p:cNvPicPr preferRelativeResize="0"/>
          <p:nvPr/>
        </p:nvPicPr>
        <p:blipFill rotWithShape="1">
          <a:blip r:embed="rId6">
            <a:alphaModFix/>
          </a:blip>
          <a:srcRect b="0" l="0" r="0" t="0"/>
          <a:stretch/>
        </p:blipFill>
        <p:spPr>
          <a:xfrm>
            <a:off x="1740762" y="257694"/>
            <a:ext cx="399829" cy="407325"/>
          </a:xfrm>
          <a:prstGeom prst="rect">
            <a:avLst/>
          </a:prstGeom>
          <a:noFill/>
          <a:ln>
            <a:noFill/>
          </a:ln>
        </p:spPr>
      </p:pic>
      <p:sp>
        <p:nvSpPr>
          <p:cNvPr id="175" name="Google Shape;175;p21"/>
          <p:cNvSpPr txBox="1"/>
          <p:nvPr/>
        </p:nvSpPr>
        <p:spPr>
          <a:xfrm>
            <a:off x="-246062" y="7065962"/>
            <a:ext cx="10358400" cy="435900"/>
          </a:xfrm>
          <a:prstGeom prst="rect">
            <a:avLst/>
          </a:prstGeom>
          <a:noFill/>
          <a:ln>
            <a:noFill/>
          </a:ln>
        </p:spPr>
        <p:txBody>
          <a:bodyPr anchorCtr="0" anchor="t" bIns="45700" lIns="91425" spcFirstLastPara="1" rIns="91425" wrap="square" tIns="45700">
            <a:spAutoFit/>
          </a:bodyPr>
          <a:lstStyle/>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Ανοιχτή ημερίδα/συζήτηση για το σχεδιασμό και τη διαχείριση των διεκδικούμενων κοινόχρηστων χώρων – </a:t>
            </a:r>
            <a:endParaRPr/>
          </a:p>
          <a:p>
            <a:pPr indent="0" lvl="0" marL="0" marR="0" rtl="0" algn="ctr">
              <a:lnSpc>
                <a:spcPct val="93000"/>
              </a:lnSpc>
              <a:spcBef>
                <a:spcPts val="0"/>
              </a:spcBef>
              <a:spcAft>
                <a:spcPts val="0"/>
              </a:spcAft>
              <a:buClr>
                <a:srgbClr val="404040"/>
              </a:buClr>
              <a:buSzPts val="1400"/>
              <a:buFont typeface="Arial"/>
              <a:buNone/>
            </a:pPr>
            <a:r>
              <a:rPr b="0" i="0" lang="en-US" sz="1200" u="none" cap="none" strike="noStrike">
                <a:solidFill>
                  <a:srgbClr val="404040"/>
                </a:solidFill>
                <a:latin typeface="Arial"/>
                <a:ea typeface="Arial"/>
                <a:cs typeface="Arial"/>
                <a:sym typeface="Arial"/>
              </a:rPr>
              <a:t>Δημοτικό </a:t>
            </a:r>
            <a:r>
              <a:rPr lang="en-US" sz="1200">
                <a:solidFill>
                  <a:srgbClr val="404040"/>
                </a:solidFill>
              </a:rPr>
              <a:t>Εντευκτήριο </a:t>
            </a:r>
            <a:r>
              <a:rPr b="0" i="0" lang="en-US" sz="1200" u="none" cap="none" strike="noStrike">
                <a:solidFill>
                  <a:srgbClr val="404040"/>
                </a:solidFill>
                <a:latin typeface="Arial"/>
                <a:ea typeface="Arial"/>
                <a:cs typeface="Arial"/>
                <a:sym typeface="Arial"/>
              </a:rPr>
              <a:t>Πάρκου Καρατάσιου, 12-4-2022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